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56" r:id="rId2"/>
    <p:sldId id="257" r:id="rId3"/>
    <p:sldId id="259" r:id="rId4"/>
    <p:sldId id="261" r:id="rId5"/>
    <p:sldId id="262" r:id="rId6"/>
    <p:sldId id="263" r:id="rId7"/>
    <p:sldId id="264" r:id="rId8"/>
    <p:sldId id="265" r:id="rId9"/>
    <p:sldId id="266" r:id="rId10"/>
    <p:sldId id="268" r:id="rId11"/>
    <p:sldId id="270" r:id="rId12"/>
    <p:sldId id="272" r:id="rId13"/>
    <p:sldId id="273" r:id="rId14"/>
    <p:sldId id="274" r:id="rId15"/>
    <p:sldId id="275" r:id="rId16"/>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7983" autoAdjust="0"/>
    <p:restoredTop sz="94660"/>
  </p:normalViewPr>
  <p:slideViewPr>
    <p:cSldViewPr snapToGrid="0">
      <p:cViewPr varScale="1">
        <p:scale>
          <a:sx n="64" d="100"/>
          <a:sy n="64" d="100"/>
        </p:scale>
        <p:origin x="12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3EF047F-92CA-4792-8EDE-6A4E63ED37AC}"/>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2E194F0E-91D3-48BB-A753-D730D99563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0DD4AF10-43C5-4A4B-9317-D7E8FF67BADD}"/>
              </a:ext>
            </a:extLst>
          </p:cNvPr>
          <p:cNvSpPr>
            <a:spLocks noGrp="1"/>
          </p:cNvSpPr>
          <p:nvPr>
            <p:ph type="dt" sz="half" idx="10"/>
          </p:nvPr>
        </p:nvSpPr>
        <p:spPr/>
        <p:txBody>
          <a:bodyPr/>
          <a:lstStyle/>
          <a:p>
            <a:fld id="{5F73B6D9-15F0-4357-9C0B-B56F968D0AD9}" type="datetimeFigureOut">
              <a:rPr lang="he-IL" smtClean="0"/>
              <a:t>ט"ו/תמוז/תשפ"א</a:t>
            </a:fld>
            <a:endParaRPr lang="he-IL"/>
          </a:p>
        </p:txBody>
      </p:sp>
      <p:sp>
        <p:nvSpPr>
          <p:cNvPr id="5" name="מציין מיקום של כותרת תחתונה 4">
            <a:extLst>
              <a:ext uri="{FF2B5EF4-FFF2-40B4-BE49-F238E27FC236}">
                <a16:creationId xmlns:a16="http://schemas.microsoft.com/office/drawing/2014/main" id="{B92A562E-63B5-4127-97E3-09E30F4884E0}"/>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DF9B72F5-0564-4C38-9585-C06D02FEF7D2}"/>
              </a:ext>
            </a:extLst>
          </p:cNvPr>
          <p:cNvSpPr>
            <a:spLocks noGrp="1"/>
          </p:cNvSpPr>
          <p:nvPr>
            <p:ph type="sldNum" sz="quarter" idx="12"/>
          </p:nvPr>
        </p:nvSpPr>
        <p:spPr/>
        <p:txBody>
          <a:bodyPr/>
          <a:lstStyle/>
          <a:p>
            <a:fld id="{4CD9CD94-6DB2-4733-ACDF-8136AA4FF4B7}" type="slidenum">
              <a:rPr lang="he-IL" smtClean="0"/>
              <a:t>‹#›</a:t>
            </a:fld>
            <a:endParaRPr lang="he-IL"/>
          </a:p>
        </p:txBody>
      </p:sp>
    </p:spTree>
    <p:extLst>
      <p:ext uri="{BB962C8B-B14F-4D97-AF65-F5344CB8AC3E}">
        <p14:creationId xmlns:p14="http://schemas.microsoft.com/office/powerpoint/2010/main" val="324644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46DB657-9BDA-4461-BE86-81D4F5122608}"/>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31FF777F-AB9D-431C-A18F-227427BDF013}"/>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6403F660-7637-4748-B92B-5F8DAB23ADEC}"/>
              </a:ext>
            </a:extLst>
          </p:cNvPr>
          <p:cNvSpPr>
            <a:spLocks noGrp="1"/>
          </p:cNvSpPr>
          <p:nvPr>
            <p:ph type="dt" sz="half" idx="10"/>
          </p:nvPr>
        </p:nvSpPr>
        <p:spPr/>
        <p:txBody>
          <a:bodyPr/>
          <a:lstStyle/>
          <a:p>
            <a:fld id="{5F73B6D9-15F0-4357-9C0B-B56F968D0AD9}" type="datetimeFigureOut">
              <a:rPr lang="he-IL" smtClean="0"/>
              <a:t>ט"ו/תמוז/תשפ"א</a:t>
            </a:fld>
            <a:endParaRPr lang="he-IL"/>
          </a:p>
        </p:txBody>
      </p:sp>
      <p:sp>
        <p:nvSpPr>
          <p:cNvPr id="5" name="מציין מיקום של כותרת תחתונה 4">
            <a:extLst>
              <a:ext uri="{FF2B5EF4-FFF2-40B4-BE49-F238E27FC236}">
                <a16:creationId xmlns:a16="http://schemas.microsoft.com/office/drawing/2014/main" id="{2F45E353-1FD7-4228-BA37-797F2769DF41}"/>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A1E0D5DB-985B-4178-B82A-A9E58812C734}"/>
              </a:ext>
            </a:extLst>
          </p:cNvPr>
          <p:cNvSpPr>
            <a:spLocks noGrp="1"/>
          </p:cNvSpPr>
          <p:nvPr>
            <p:ph type="sldNum" sz="quarter" idx="12"/>
          </p:nvPr>
        </p:nvSpPr>
        <p:spPr/>
        <p:txBody>
          <a:bodyPr/>
          <a:lstStyle/>
          <a:p>
            <a:fld id="{4CD9CD94-6DB2-4733-ACDF-8136AA4FF4B7}" type="slidenum">
              <a:rPr lang="he-IL" smtClean="0"/>
              <a:t>‹#›</a:t>
            </a:fld>
            <a:endParaRPr lang="he-IL"/>
          </a:p>
        </p:txBody>
      </p:sp>
    </p:spTree>
    <p:extLst>
      <p:ext uri="{BB962C8B-B14F-4D97-AF65-F5344CB8AC3E}">
        <p14:creationId xmlns:p14="http://schemas.microsoft.com/office/powerpoint/2010/main" val="358918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51A583EE-6656-4A86-977E-4E651EF87FFC}"/>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D6E62C67-CA23-45B6-842B-BE79C9131A71}"/>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7E541B58-B47D-44E2-98FF-5B13F03FA935}"/>
              </a:ext>
            </a:extLst>
          </p:cNvPr>
          <p:cNvSpPr>
            <a:spLocks noGrp="1"/>
          </p:cNvSpPr>
          <p:nvPr>
            <p:ph type="dt" sz="half" idx="10"/>
          </p:nvPr>
        </p:nvSpPr>
        <p:spPr/>
        <p:txBody>
          <a:bodyPr/>
          <a:lstStyle/>
          <a:p>
            <a:fld id="{5F73B6D9-15F0-4357-9C0B-B56F968D0AD9}" type="datetimeFigureOut">
              <a:rPr lang="he-IL" smtClean="0"/>
              <a:t>ט"ו/תמוז/תשפ"א</a:t>
            </a:fld>
            <a:endParaRPr lang="he-IL"/>
          </a:p>
        </p:txBody>
      </p:sp>
      <p:sp>
        <p:nvSpPr>
          <p:cNvPr id="5" name="מציין מיקום של כותרת תחתונה 4">
            <a:extLst>
              <a:ext uri="{FF2B5EF4-FFF2-40B4-BE49-F238E27FC236}">
                <a16:creationId xmlns:a16="http://schemas.microsoft.com/office/drawing/2014/main" id="{CFF58A52-52F7-4780-AAE3-367561DC3B5C}"/>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8EB279F8-1B5A-46F2-8CF9-8F3BAA2A1078}"/>
              </a:ext>
            </a:extLst>
          </p:cNvPr>
          <p:cNvSpPr>
            <a:spLocks noGrp="1"/>
          </p:cNvSpPr>
          <p:nvPr>
            <p:ph type="sldNum" sz="quarter" idx="12"/>
          </p:nvPr>
        </p:nvSpPr>
        <p:spPr/>
        <p:txBody>
          <a:bodyPr/>
          <a:lstStyle/>
          <a:p>
            <a:fld id="{4CD9CD94-6DB2-4733-ACDF-8136AA4FF4B7}" type="slidenum">
              <a:rPr lang="he-IL" smtClean="0"/>
              <a:t>‹#›</a:t>
            </a:fld>
            <a:endParaRPr lang="he-IL"/>
          </a:p>
        </p:txBody>
      </p:sp>
    </p:spTree>
    <p:extLst>
      <p:ext uri="{BB962C8B-B14F-4D97-AF65-F5344CB8AC3E}">
        <p14:creationId xmlns:p14="http://schemas.microsoft.com/office/powerpoint/2010/main" val="1705628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A480338-908B-46BC-B303-D871F0CEBCBA}"/>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686A70C9-CA26-4F63-86E4-B66184B44917}"/>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FA9F9BBE-CCA5-42F0-BBE4-6ED47E642D8E}"/>
              </a:ext>
            </a:extLst>
          </p:cNvPr>
          <p:cNvSpPr>
            <a:spLocks noGrp="1"/>
          </p:cNvSpPr>
          <p:nvPr>
            <p:ph type="dt" sz="half" idx="10"/>
          </p:nvPr>
        </p:nvSpPr>
        <p:spPr/>
        <p:txBody>
          <a:bodyPr/>
          <a:lstStyle/>
          <a:p>
            <a:fld id="{5F73B6D9-15F0-4357-9C0B-B56F968D0AD9}" type="datetimeFigureOut">
              <a:rPr lang="he-IL" smtClean="0"/>
              <a:t>ט"ו/תמוז/תשפ"א</a:t>
            </a:fld>
            <a:endParaRPr lang="he-IL"/>
          </a:p>
        </p:txBody>
      </p:sp>
      <p:sp>
        <p:nvSpPr>
          <p:cNvPr id="5" name="מציין מיקום של כותרת תחתונה 4">
            <a:extLst>
              <a:ext uri="{FF2B5EF4-FFF2-40B4-BE49-F238E27FC236}">
                <a16:creationId xmlns:a16="http://schemas.microsoft.com/office/drawing/2014/main" id="{8EF548B7-A169-4592-AE8D-CB306D4F6D44}"/>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341E5D75-BF2B-46AB-9AF4-B0ED6253AA0D}"/>
              </a:ext>
            </a:extLst>
          </p:cNvPr>
          <p:cNvSpPr>
            <a:spLocks noGrp="1"/>
          </p:cNvSpPr>
          <p:nvPr>
            <p:ph type="sldNum" sz="quarter" idx="12"/>
          </p:nvPr>
        </p:nvSpPr>
        <p:spPr/>
        <p:txBody>
          <a:bodyPr/>
          <a:lstStyle/>
          <a:p>
            <a:fld id="{4CD9CD94-6DB2-4733-ACDF-8136AA4FF4B7}" type="slidenum">
              <a:rPr lang="he-IL" smtClean="0"/>
              <a:t>‹#›</a:t>
            </a:fld>
            <a:endParaRPr lang="he-IL"/>
          </a:p>
        </p:txBody>
      </p:sp>
    </p:spTree>
    <p:extLst>
      <p:ext uri="{BB962C8B-B14F-4D97-AF65-F5344CB8AC3E}">
        <p14:creationId xmlns:p14="http://schemas.microsoft.com/office/powerpoint/2010/main" val="3981429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5807F35-D211-41F2-B5ED-009DE1492973}"/>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7E1F018F-A13A-4DE1-BC67-F0C2B41634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AD53BB9F-949C-4519-8077-4E4D226FBFB5}"/>
              </a:ext>
            </a:extLst>
          </p:cNvPr>
          <p:cNvSpPr>
            <a:spLocks noGrp="1"/>
          </p:cNvSpPr>
          <p:nvPr>
            <p:ph type="dt" sz="half" idx="10"/>
          </p:nvPr>
        </p:nvSpPr>
        <p:spPr/>
        <p:txBody>
          <a:bodyPr/>
          <a:lstStyle/>
          <a:p>
            <a:fld id="{5F73B6D9-15F0-4357-9C0B-B56F968D0AD9}" type="datetimeFigureOut">
              <a:rPr lang="he-IL" smtClean="0"/>
              <a:t>ט"ו/תמוז/תשפ"א</a:t>
            </a:fld>
            <a:endParaRPr lang="he-IL"/>
          </a:p>
        </p:txBody>
      </p:sp>
      <p:sp>
        <p:nvSpPr>
          <p:cNvPr id="5" name="מציין מיקום של כותרת תחתונה 4">
            <a:extLst>
              <a:ext uri="{FF2B5EF4-FFF2-40B4-BE49-F238E27FC236}">
                <a16:creationId xmlns:a16="http://schemas.microsoft.com/office/drawing/2014/main" id="{6A44CCC9-CE0B-4093-825B-B38307946DB6}"/>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3B51CA30-EC89-432A-A521-0531B5C6F450}"/>
              </a:ext>
            </a:extLst>
          </p:cNvPr>
          <p:cNvSpPr>
            <a:spLocks noGrp="1"/>
          </p:cNvSpPr>
          <p:nvPr>
            <p:ph type="sldNum" sz="quarter" idx="12"/>
          </p:nvPr>
        </p:nvSpPr>
        <p:spPr/>
        <p:txBody>
          <a:bodyPr/>
          <a:lstStyle/>
          <a:p>
            <a:fld id="{4CD9CD94-6DB2-4733-ACDF-8136AA4FF4B7}" type="slidenum">
              <a:rPr lang="he-IL" smtClean="0"/>
              <a:t>‹#›</a:t>
            </a:fld>
            <a:endParaRPr lang="he-IL"/>
          </a:p>
        </p:txBody>
      </p:sp>
    </p:spTree>
    <p:extLst>
      <p:ext uri="{BB962C8B-B14F-4D97-AF65-F5344CB8AC3E}">
        <p14:creationId xmlns:p14="http://schemas.microsoft.com/office/powerpoint/2010/main" val="2063793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A1ACF11-DA2B-421E-B8B7-E3C04E0850FF}"/>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B38D9EEB-4018-4C3A-8C40-0E6D7AACE399}"/>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E0202345-A5D5-4753-9468-38BEEFC173B2}"/>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7D240BB1-9111-47BB-A794-40CFC24F69B1}"/>
              </a:ext>
            </a:extLst>
          </p:cNvPr>
          <p:cNvSpPr>
            <a:spLocks noGrp="1"/>
          </p:cNvSpPr>
          <p:nvPr>
            <p:ph type="dt" sz="half" idx="10"/>
          </p:nvPr>
        </p:nvSpPr>
        <p:spPr/>
        <p:txBody>
          <a:bodyPr/>
          <a:lstStyle/>
          <a:p>
            <a:fld id="{5F73B6D9-15F0-4357-9C0B-B56F968D0AD9}" type="datetimeFigureOut">
              <a:rPr lang="he-IL" smtClean="0"/>
              <a:t>ט"ו/תמוז/תשפ"א</a:t>
            </a:fld>
            <a:endParaRPr lang="he-IL"/>
          </a:p>
        </p:txBody>
      </p:sp>
      <p:sp>
        <p:nvSpPr>
          <p:cNvPr id="6" name="מציין מיקום של כותרת תחתונה 5">
            <a:extLst>
              <a:ext uri="{FF2B5EF4-FFF2-40B4-BE49-F238E27FC236}">
                <a16:creationId xmlns:a16="http://schemas.microsoft.com/office/drawing/2014/main" id="{28B1AE64-AFF5-4AFF-AB75-03ACB9F1DDE9}"/>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00576399-0677-4EA9-8453-CA3B15B02AA2}"/>
              </a:ext>
            </a:extLst>
          </p:cNvPr>
          <p:cNvSpPr>
            <a:spLocks noGrp="1"/>
          </p:cNvSpPr>
          <p:nvPr>
            <p:ph type="sldNum" sz="quarter" idx="12"/>
          </p:nvPr>
        </p:nvSpPr>
        <p:spPr/>
        <p:txBody>
          <a:bodyPr/>
          <a:lstStyle/>
          <a:p>
            <a:fld id="{4CD9CD94-6DB2-4733-ACDF-8136AA4FF4B7}" type="slidenum">
              <a:rPr lang="he-IL" smtClean="0"/>
              <a:t>‹#›</a:t>
            </a:fld>
            <a:endParaRPr lang="he-IL"/>
          </a:p>
        </p:txBody>
      </p:sp>
    </p:spTree>
    <p:extLst>
      <p:ext uri="{BB962C8B-B14F-4D97-AF65-F5344CB8AC3E}">
        <p14:creationId xmlns:p14="http://schemas.microsoft.com/office/powerpoint/2010/main" val="890273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F5E5400-9E91-4627-A3B7-C7439D3AA90D}"/>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D43814F2-06B8-47A0-BE17-2EEB029852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E8545FF5-D4ED-4168-9572-761C69508DF8}"/>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ED507BE4-5C6B-4584-941F-DA4F920242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B347F84F-E7E9-46C2-AE57-C5F6CBDBF89B}"/>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CF75B23D-66FF-4224-B8C6-891C54FF7327}"/>
              </a:ext>
            </a:extLst>
          </p:cNvPr>
          <p:cNvSpPr>
            <a:spLocks noGrp="1"/>
          </p:cNvSpPr>
          <p:nvPr>
            <p:ph type="dt" sz="half" idx="10"/>
          </p:nvPr>
        </p:nvSpPr>
        <p:spPr/>
        <p:txBody>
          <a:bodyPr/>
          <a:lstStyle/>
          <a:p>
            <a:fld id="{5F73B6D9-15F0-4357-9C0B-B56F968D0AD9}" type="datetimeFigureOut">
              <a:rPr lang="he-IL" smtClean="0"/>
              <a:t>ט"ו/תמוז/תשפ"א</a:t>
            </a:fld>
            <a:endParaRPr lang="he-IL"/>
          </a:p>
        </p:txBody>
      </p:sp>
      <p:sp>
        <p:nvSpPr>
          <p:cNvPr id="8" name="מציין מיקום של כותרת תחתונה 7">
            <a:extLst>
              <a:ext uri="{FF2B5EF4-FFF2-40B4-BE49-F238E27FC236}">
                <a16:creationId xmlns:a16="http://schemas.microsoft.com/office/drawing/2014/main" id="{DC50B083-D9E4-4BD5-AE41-F271327252D8}"/>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0070A755-90A3-44B8-B926-D672F2316EF8}"/>
              </a:ext>
            </a:extLst>
          </p:cNvPr>
          <p:cNvSpPr>
            <a:spLocks noGrp="1"/>
          </p:cNvSpPr>
          <p:nvPr>
            <p:ph type="sldNum" sz="quarter" idx="12"/>
          </p:nvPr>
        </p:nvSpPr>
        <p:spPr/>
        <p:txBody>
          <a:bodyPr/>
          <a:lstStyle/>
          <a:p>
            <a:fld id="{4CD9CD94-6DB2-4733-ACDF-8136AA4FF4B7}" type="slidenum">
              <a:rPr lang="he-IL" smtClean="0"/>
              <a:t>‹#›</a:t>
            </a:fld>
            <a:endParaRPr lang="he-IL"/>
          </a:p>
        </p:txBody>
      </p:sp>
    </p:spTree>
    <p:extLst>
      <p:ext uri="{BB962C8B-B14F-4D97-AF65-F5344CB8AC3E}">
        <p14:creationId xmlns:p14="http://schemas.microsoft.com/office/powerpoint/2010/main" val="3116524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C531630-7E49-40C4-B465-CCBEFFF6D80D}"/>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E8246FE4-9C13-4682-AE3B-F4E46F487D17}"/>
              </a:ext>
            </a:extLst>
          </p:cNvPr>
          <p:cNvSpPr>
            <a:spLocks noGrp="1"/>
          </p:cNvSpPr>
          <p:nvPr>
            <p:ph type="dt" sz="half" idx="10"/>
          </p:nvPr>
        </p:nvSpPr>
        <p:spPr/>
        <p:txBody>
          <a:bodyPr/>
          <a:lstStyle/>
          <a:p>
            <a:fld id="{5F73B6D9-15F0-4357-9C0B-B56F968D0AD9}" type="datetimeFigureOut">
              <a:rPr lang="he-IL" smtClean="0"/>
              <a:t>ט"ו/תמוז/תשפ"א</a:t>
            </a:fld>
            <a:endParaRPr lang="he-IL"/>
          </a:p>
        </p:txBody>
      </p:sp>
      <p:sp>
        <p:nvSpPr>
          <p:cNvPr id="4" name="מציין מיקום של כותרת תחתונה 3">
            <a:extLst>
              <a:ext uri="{FF2B5EF4-FFF2-40B4-BE49-F238E27FC236}">
                <a16:creationId xmlns:a16="http://schemas.microsoft.com/office/drawing/2014/main" id="{B7557C44-4086-4AA2-B91E-D29B7DD79EAF}"/>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2A80FC2B-E64D-45D1-85FA-1698948E35ED}"/>
              </a:ext>
            </a:extLst>
          </p:cNvPr>
          <p:cNvSpPr>
            <a:spLocks noGrp="1"/>
          </p:cNvSpPr>
          <p:nvPr>
            <p:ph type="sldNum" sz="quarter" idx="12"/>
          </p:nvPr>
        </p:nvSpPr>
        <p:spPr/>
        <p:txBody>
          <a:bodyPr/>
          <a:lstStyle/>
          <a:p>
            <a:fld id="{4CD9CD94-6DB2-4733-ACDF-8136AA4FF4B7}" type="slidenum">
              <a:rPr lang="he-IL" smtClean="0"/>
              <a:t>‹#›</a:t>
            </a:fld>
            <a:endParaRPr lang="he-IL"/>
          </a:p>
        </p:txBody>
      </p:sp>
    </p:spTree>
    <p:extLst>
      <p:ext uri="{BB962C8B-B14F-4D97-AF65-F5344CB8AC3E}">
        <p14:creationId xmlns:p14="http://schemas.microsoft.com/office/powerpoint/2010/main" val="3035690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62FF0575-FFC6-42F6-AD4D-6CEB383E84FC}"/>
              </a:ext>
            </a:extLst>
          </p:cNvPr>
          <p:cNvSpPr>
            <a:spLocks noGrp="1"/>
          </p:cNvSpPr>
          <p:nvPr>
            <p:ph type="dt" sz="half" idx="10"/>
          </p:nvPr>
        </p:nvSpPr>
        <p:spPr/>
        <p:txBody>
          <a:bodyPr/>
          <a:lstStyle/>
          <a:p>
            <a:fld id="{5F73B6D9-15F0-4357-9C0B-B56F968D0AD9}" type="datetimeFigureOut">
              <a:rPr lang="he-IL" smtClean="0"/>
              <a:t>ט"ו/תמוז/תשפ"א</a:t>
            </a:fld>
            <a:endParaRPr lang="he-IL"/>
          </a:p>
        </p:txBody>
      </p:sp>
      <p:sp>
        <p:nvSpPr>
          <p:cNvPr id="3" name="מציין מיקום של כותרת תחתונה 2">
            <a:extLst>
              <a:ext uri="{FF2B5EF4-FFF2-40B4-BE49-F238E27FC236}">
                <a16:creationId xmlns:a16="http://schemas.microsoft.com/office/drawing/2014/main" id="{4135F3D3-7FFD-4D33-91AB-EB76E397F492}"/>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79137E14-7C37-43A0-90E9-0D50D32A0DDA}"/>
              </a:ext>
            </a:extLst>
          </p:cNvPr>
          <p:cNvSpPr>
            <a:spLocks noGrp="1"/>
          </p:cNvSpPr>
          <p:nvPr>
            <p:ph type="sldNum" sz="quarter" idx="12"/>
          </p:nvPr>
        </p:nvSpPr>
        <p:spPr/>
        <p:txBody>
          <a:bodyPr/>
          <a:lstStyle/>
          <a:p>
            <a:fld id="{4CD9CD94-6DB2-4733-ACDF-8136AA4FF4B7}" type="slidenum">
              <a:rPr lang="he-IL" smtClean="0"/>
              <a:t>‹#›</a:t>
            </a:fld>
            <a:endParaRPr lang="he-IL"/>
          </a:p>
        </p:txBody>
      </p:sp>
    </p:spTree>
    <p:extLst>
      <p:ext uri="{BB962C8B-B14F-4D97-AF65-F5344CB8AC3E}">
        <p14:creationId xmlns:p14="http://schemas.microsoft.com/office/powerpoint/2010/main" val="2771711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65CFCA4-4E29-4720-AA93-16B46BE85C41}"/>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0938A119-F665-439A-A024-1D4B8F6242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806FB1DD-0D52-41D2-BB6A-55A24BC27C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66AD8C4A-130A-43D7-A3DB-9C253D521C35}"/>
              </a:ext>
            </a:extLst>
          </p:cNvPr>
          <p:cNvSpPr>
            <a:spLocks noGrp="1"/>
          </p:cNvSpPr>
          <p:nvPr>
            <p:ph type="dt" sz="half" idx="10"/>
          </p:nvPr>
        </p:nvSpPr>
        <p:spPr/>
        <p:txBody>
          <a:bodyPr/>
          <a:lstStyle/>
          <a:p>
            <a:fld id="{5F73B6D9-15F0-4357-9C0B-B56F968D0AD9}" type="datetimeFigureOut">
              <a:rPr lang="he-IL" smtClean="0"/>
              <a:t>ט"ו/תמוז/תשפ"א</a:t>
            </a:fld>
            <a:endParaRPr lang="he-IL"/>
          </a:p>
        </p:txBody>
      </p:sp>
      <p:sp>
        <p:nvSpPr>
          <p:cNvPr id="6" name="מציין מיקום של כותרת תחתונה 5">
            <a:extLst>
              <a:ext uri="{FF2B5EF4-FFF2-40B4-BE49-F238E27FC236}">
                <a16:creationId xmlns:a16="http://schemas.microsoft.com/office/drawing/2014/main" id="{67B05A37-9445-4909-9F30-F4E7CD6F1DB5}"/>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DD5B6B91-2E87-41D1-86E6-688EE62C6859}"/>
              </a:ext>
            </a:extLst>
          </p:cNvPr>
          <p:cNvSpPr>
            <a:spLocks noGrp="1"/>
          </p:cNvSpPr>
          <p:nvPr>
            <p:ph type="sldNum" sz="quarter" idx="12"/>
          </p:nvPr>
        </p:nvSpPr>
        <p:spPr/>
        <p:txBody>
          <a:bodyPr/>
          <a:lstStyle/>
          <a:p>
            <a:fld id="{4CD9CD94-6DB2-4733-ACDF-8136AA4FF4B7}" type="slidenum">
              <a:rPr lang="he-IL" smtClean="0"/>
              <a:t>‹#›</a:t>
            </a:fld>
            <a:endParaRPr lang="he-IL"/>
          </a:p>
        </p:txBody>
      </p:sp>
    </p:spTree>
    <p:extLst>
      <p:ext uri="{BB962C8B-B14F-4D97-AF65-F5344CB8AC3E}">
        <p14:creationId xmlns:p14="http://schemas.microsoft.com/office/powerpoint/2010/main" val="313367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48AEBC3-5A2B-42C5-AEF5-9233F47C3A88}"/>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BB1A636F-260B-4F9A-B7C7-B10AB75A92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4B14459D-3A71-4CA5-A7DD-3EF1DA2042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9E3D536F-B444-45C4-97BA-1198EADD159F}"/>
              </a:ext>
            </a:extLst>
          </p:cNvPr>
          <p:cNvSpPr>
            <a:spLocks noGrp="1"/>
          </p:cNvSpPr>
          <p:nvPr>
            <p:ph type="dt" sz="half" idx="10"/>
          </p:nvPr>
        </p:nvSpPr>
        <p:spPr/>
        <p:txBody>
          <a:bodyPr/>
          <a:lstStyle/>
          <a:p>
            <a:fld id="{5F73B6D9-15F0-4357-9C0B-B56F968D0AD9}" type="datetimeFigureOut">
              <a:rPr lang="he-IL" smtClean="0"/>
              <a:t>ט"ו/תמוז/תשפ"א</a:t>
            </a:fld>
            <a:endParaRPr lang="he-IL"/>
          </a:p>
        </p:txBody>
      </p:sp>
      <p:sp>
        <p:nvSpPr>
          <p:cNvPr id="6" name="מציין מיקום של כותרת תחתונה 5">
            <a:extLst>
              <a:ext uri="{FF2B5EF4-FFF2-40B4-BE49-F238E27FC236}">
                <a16:creationId xmlns:a16="http://schemas.microsoft.com/office/drawing/2014/main" id="{CBEC5924-6CC0-4469-9B65-325081A92E1E}"/>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2771D6A7-DB13-419E-B47F-91AD0B1EB2F5}"/>
              </a:ext>
            </a:extLst>
          </p:cNvPr>
          <p:cNvSpPr>
            <a:spLocks noGrp="1"/>
          </p:cNvSpPr>
          <p:nvPr>
            <p:ph type="sldNum" sz="quarter" idx="12"/>
          </p:nvPr>
        </p:nvSpPr>
        <p:spPr/>
        <p:txBody>
          <a:bodyPr/>
          <a:lstStyle/>
          <a:p>
            <a:fld id="{4CD9CD94-6DB2-4733-ACDF-8136AA4FF4B7}" type="slidenum">
              <a:rPr lang="he-IL" smtClean="0"/>
              <a:t>‹#›</a:t>
            </a:fld>
            <a:endParaRPr lang="he-IL"/>
          </a:p>
        </p:txBody>
      </p:sp>
    </p:spTree>
    <p:extLst>
      <p:ext uri="{BB962C8B-B14F-4D97-AF65-F5344CB8AC3E}">
        <p14:creationId xmlns:p14="http://schemas.microsoft.com/office/powerpoint/2010/main" val="631498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A445A782-7D18-4340-A516-2408585401C2}"/>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5184CE0E-674D-4F66-AD37-402CEF4C6087}"/>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F3551881-44FF-4274-AA78-7866667F8CAD}"/>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5F73B6D9-15F0-4357-9C0B-B56F968D0AD9}" type="datetimeFigureOut">
              <a:rPr lang="he-IL" smtClean="0"/>
              <a:t>ט"ו/תמוז/תשפ"א</a:t>
            </a:fld>
            <a:endParaRPr lang="he-IL"/>
          </a:p>
        </p:txBody>
      </p:sp>
      <p:sp>
        <p:nvSpPr>
          <p:cNvPr id="5" name="מציין מיקום של כותרת תחתונה 4">
            <a:extLst>
              <a:ext uri="{FF2B5EF4-FFF2-40B4-BE49-F238E27FC236}">
                <a16:creationId xmlns:a16="http://schemas.microsoft.com/office/drawing/2014/main" id="{4E44D63C-6FDB-4530-96DB-4F11660FB6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9A7699E1-46C0-404B-929B-A78CBE86C8BD}"/>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4CD9CD94-6DB2-4733-ACDF-8136AA4FF4B7}" type="slidenum">
              <a:rPr lang="he-IL" smtClean="0"/>
              <a:t>‹#›</a:t>
            </a:fld>
            <a:endParaRPr lang="he-IL"/>
          </a:p>
        </p:txBody>
      </p:sp>
    </p:spTree>
    <p:extLst>
      <p:ext uri="{BB962C8B-B14F-4D97-AF65-F5344CB8AC3E}">
        <p14:creationId xmlns:p14="http://schemas.microsoft.com/office/powerpoint/2010/main" val="11427705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gif"/></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2" name="Rectangle 191">
            <a:extLst>
              <a:ext uri="{FF2B5EF4-FFF2-40B4-BE49-F238E27FC236}">
                <a16:creationId xmlns:a16="http://schemas.microsoft.com/office/drawing/2014/main" id="{C6FC42E6-6C25-4922-95D2-B97B1E123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92">
            <a:extLst>
              <a:ext uri="{FF2B5EF4-FFF2-40B4-BE49-F238E27FC236}">
                <a16:creationId xmlns:a16="http://schemas.microsoft.com/office/drawing/2014/main" id="{0295F874-A8A5-4A14-8CFC-828968DE6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54" y="0"/>
            <a:ext cx="4731782"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E171CF87-B6DD-4C9D-BAAC-11F73A3BD831}"/>
              </a:ext>
            </a:extLst>
          </p:cNvPr>
          <p:cNvSpPr>
            <a:spLocks noGrp="1"/>
          </p:cNvSpPr>
          <p:nvPr>
            <p:ph type="ctrTitle"/>
          </p:nvPr>
        </p:nvSpPr>
        <p:spPr>
          <a:xfrm>
            <a:off x="884716" y="871442"/>
            <a:ext cx="2924843" cy="3172364"/>
          </a:xfrm>
        </p:spPr>
        <p:txBody>
          <a:bodyPr anchor="b">
            <a:normAutofit/>
          </a:bodyPr>
          <a:lstStyle/>
          <a:p>
            <a:r>
              <a:rPr lang="en-US" sz="3600" dirty="0">
                <a:solidFill>
                  <a:srgbClr val="595959"/>
                </a:solidFill>
              </a:rPr>
              <a:t>Data science project</a:t>
            </a:r>
            <a:br>
              <a:rPr lang="en-US" sz="3600" dirty="0">
                <a:solidFill>
                  <a:srgbClr val="595959"/>
                </a:solidFill>
              </a:rPr>
            </a:br>
            <a:br>
              <a:rPr lang="he-IL" sz="3600" dirty="0">
                <a:solidFill>
                  <a:srgbClr val="595959"/>
                </a:solidFill>
              </a:rPr>
            </a:br>
            <a:br>
              <a:rPr lang="en-US" sz="3600" dirty="0">
                <a:solidFill>
                  <a:srgbClr val="595959"/>
                </a:solidFill>
              </a:rPr>
            </a:br>
            <a:r>
              <a:rPr lang="en-US" sz="3600" dirty="0">
                <a:solidFill>
                  <a:srgbClr val="595959"/>
                </a:solidFill>
              </a:rPr>
              <a:t>Chess game</a:t>
            </a:r>
            <a:endParaRPr lang="he-IL" sz="3600" dirty="0">
              <a:solidFill>
                <a:srgbClr val="595959"/>
              </a:solidFill>
            </a:endParaRPr>
          </a:p>
        </p:txBody>
      </p:sp>
      <p:sp>
        <p:nvSpPr>
          <p:cNvPr id="3" name="כותרת משנה 2">
            <a:extLst>
              <a:ext uri="{FF2B5EF4-FFF2-40B4-BE49-F238E27FC236}">
                <a16:creationId xmlns:a16="http://schemas.microsoft.com/office/drawing/2014/main" id="{02A78F03-3F9A-4EFB-B991-D771F50F16A6}"/>
              </a:ext>
            </a:extLst>
          </p:cNvPr>
          <p:cNvSpPr>
            <a:spLocks noGrp="1"/>
          </p:cNvSpPr>
          <p:nvPr>
            <p:ph type="subTitle" idx="1"/>
          </p:nvPr>
        </p:nvSpPr>
        <p:spPr>
          <a:xfrm>
            <a:off x="884716" y="4915248"/>
            <a:ext cx="2924843" cy="1637987"/>
          </a:xfrm>
        </p:spPr>
        <p:txBody>
          <a:bodyPr anchor="t">
            <a:normAutofit/>
          </a:bodyPr>
          <a:lstStyle/>
          <a:p>
            <a:r>
              <a:rPr lang="en-US" dirty="0">
                <a:solidFill>
                  <a:srgbClr val="595959"/>
                </a:solidFill>
              </a:rPr>
              <a:t>Hila </a:t>
            </a:r>
            <a:r>
              <a:rPr lang="en-US" dirty="0" err="1">
                <a:solidFill>
                  <a:srgbClr val="595959"/>
                </a:solidFill>
              </a:rPr>
              <a:t>Matok</a:t>
            </a:r>
            <a:endParaRPr lang="he-IL" dirty="0">
              <a:solidFill>
                <a:srgbClr val="595959"/>
              </a:solidFill>
            </a:endParaRPr>
          </a:p>
        </p:txBody>
      </p:sp>
      <p:pic>
        <p:nvPicPr>
          <p:cNvPr id="1030" name="Picture 6" descr="Most Favorited Gifs - Gif Abyss - Page 5490">
            <a:extLst>
              <a:ext uri="{FF2B5EF4-FFF2-40B4-BE49-F238E27FC236}">
                <a16:creationId xmlns:a16="http://schemas.microsoft.com/office/drawing/2014/main" id="{42891421-74D3-4125-8303-B74E270E02E5}"/>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5410716" y="2059016"/>
            <a:ext cx="6106987" cy="2739965"/>
          </a:xfrm>
          <a:prstGeom prst="rect">
            <a:avLst/>
          </a:prstGeom>
          <a:solidFill>
            <a:srgbClr val="FFFFFF">
              <a:shade val="85000"/>
            </a:srgbClr>
          </a:solidFill>
        </p:spPr>
      </p:pic>
    </p:spTree>
    <p:extLst>
      <p:ext uri="{BB962C8B-B14F-4D97-AF65-F5344CB8AC3E}">
        <p14:creationId xmlns:p14="http://schemas.microsoft.com/office/powerpoint/2010/main" val="653518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45C56D12-1AEB-4A88-9811-6FD27960C190}"/>
              </a:ext>
            </a:extLst>
          </p:cNvPr>
          <p:cNvSpPr>
            <a:spLocks noGrp="1"/>
          </p:cNvSpPr>
          <p:nvPr>
            <p:ph idx="1"/>
          </p:nvPr>
        </p:nvSpPr>
        <p:spPr>
          <a:xfrm>
            <a:off x="648931" y="2438400"/>
            <a:ext cx="3505494" cy="3785419"/>
          </a:xfrm>
        </p:spPr>
        <p:txBody>
          <a:bodyPr>
            <a:normAutofit/>
          </a:bodyPr>
          <a:lstStyle/>
          <a:p>
            <a:pPr marL="0" indent="0" rtl="0">
              <a:buNone/>
            </a:pPr>
            <a:r>
              <a:rPr lang="en-US" sz="2000" dirty="0"/>
              <a:t>The attached graphs show several conclusions </a:t>
            </a:r>
            <a:endParaRPr lang="en-US" sz="2000"/>
          </a:p>
          <a:p>
            <a:pPr marL="0" indent="0" rtl="0">
              <a:buNone/>
            </a:pPr>
            <a:r>
              <a:rPr lang="en-US" sz="2000" dirty="0"/>
              <a:t>1. If the players have the same rating or their rating is close, then the number of steps of the players will be greater.</a:t>
            </a:r>
            <a:endParaRPr lang="en-US" sz="2000"/>
          </a:p>
          <a:p>
            <a:pPr marL="0" indent="0" rtl="0">
              <a:buNone/>
            </a:pPr>
            <a:r>
              <a:rPr lang="en-US" sz="2000" dirty="0"/>
              <a:t>2. If the players have the same rating or their rating is close then the game is longer.</a:t>
            </a:r>
            <a:endParaRPr lang="he-IL" sz="2000"/>
          </a:p>
        </p:txBody>
      </p:sp>
      <p:sp>
        <p:nvSpPr>
          <p:cNvPr id="17" name="Rectangle 16">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תמונה 6">
            <a:extLst>
              <a:ext uri="{FF2B5EF4-FFF2-40B4-BE49-F238E27FC236}">
                <a16:creationId xmlns:a16="http://schemas.microsoft.com/office/drawing/2014/main" id="{88BC261B-C01F-41B8-937B-87DBE87255E9}"/>
              </a:ext>
            </a:extLst>
          </p:cNvPr>
          <p:cNvPicPr>
            <a:picLocks noChangeAspect="1"/>
          </p:cNvPicPr>
          <p:nvPr/>
        </p:nvPicPr>
        <p:blipFill>
          <a:blip r:embed="rId2"/>
          <a:stretch>
            <a:fillRect/>
          </a:stretch>
        </p:blipFill>
        <p:spPr>
          <a:xfrm>
            <a:off x="5405862" y="1358232"/>
            <a:ext cx="6019331" cy="4138290"/>
          </a:xfrm>
          <a:prstGeom prst="rect">
            <a:avLst/>
          </a:prstGeom>
          <a:effectLst/>
        </p:spPr>
      </p:pic>
    </p:spTree>
    <p:extLst>
      <p:ext uri="{BB962C8B-B14F-4D97-AF65-F5344CB8AC3E}">
        <p14:creationId xmlns:p14="http://schemas.microsoft.com/office/powerpoint/2010/main" val="1542925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ounded Rectangle 26">
            <a:extLst>
              <a:ext uri="{FF2B5EF4-FFF2-40B4-BE49-F238E27FC236}">
                <a16:creationId xmlns:a16="http://schemas.microsoft.com/office/drawing/2014/main" id="{1B10F861-B8F1-49C7-BD58-EAB20CEE7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תמונה 4">
            <a:extLst>
              <a:ext uri="{FF2B5EF4-FFF2-40B4-BE49-F238E27FC236}">
                <a16:creationId xmlns:a16="http://schemas.microsoft.com/office/drawing/2014/main" id="{1B4E3F84-F582-4B62-81C4-1F0069D1F72D}"/>
              </a:ext>
            </a:extLst>
          </p:cNvPr>
          <p:cNvPicPr>
            <a:picLocks noChangeAspect="1"/>
          </p:cNvPicPr>
          <p:nvPr/>
        </p:nvPicPr>
        <p:blipFill>
          <a:blip r:embed="rId2"/>
          <a:stretch>
            <a:fillRect/>
          </a:stretch>
        </p:blipFill>
        <p:spPr>
          <a:xfrm>
            <a:off x="641180" y="2908452"/>
            <a:ext cx="4974336" cy="2959729"/>
          </a:xfrm>
          <a:prstGeom prst="rect">
            <a:avLst/>
          </a:prstGeom>
        </p:spPr>
      </p:pic>
      <p:sp>
        <p:nvSpPr>
          <p:cNvPr id="16" name="Rounded Rectangle 16">
            <a:extLst>
              <a:ext uri="{FF2B5EF4-FFF2-40B4-BE49-F238E27FC236}">
                <a16:creationId xmlns:a16="http://schemas.microsoft.com/office/drawing/2014/main" id="{61F6E425-22AB-4DA2-8FAC-58ADB58E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תמונה 6">
            <a:extLst>
              <a:ext uri="{FF2B5EF4-FFF2-40B4-BE49-F238E27FC236}">
                <a16:creationId xmlns:a16="http://schemas.microsoft.com/office/drawing/2014/main" id="{830A147C-B773-4A32-A35A-EA7DCDAE6D55}"/>
              </a:ext>
            </a:extLst>
          </p:cNvPr>
          <p:cNvPicPr>
            <a:picLocks noChangeAspect="1"/>
          </p:cNvPicPr>
          <p:nvPr/>
        </p:nvPicPr>
        <p:blipFill>
          <a:blip r:embed="rId3"/>
          <a:stretch>
            <a:fillRect/>
          </a:stretch>
        </p:blipFill>
        <p:spPr>
          <a:xfrm>
            <a:off x="6576484" y="3225566"/>
            <a:ext cx="4974336" cy="2325502"/>
          </a:xfrm>
          <a:prstGeom prst="rect">
            <a:avLst/>
          </a:prstGeom>
        </p:spPr>
      </p:pic>
      <p:sp>
        <p:nvSpPr>
          <p:cNvPr id="13" name="כותרת 1">
            <a:extLst>
              <a:ext uri="{FF2B5EF4-FFF2-40B4-BE49-F238E27FC236}">
                <a16:creationId xmlns:a16="http://schemas.microsoft.com/office/drawing/2014/main" id="{F26D6C57-9E50-491C-9741-CF47DE2311DA}"/>
              </a:ext>
            </a:extLst>
          </p:cNvPr>
          <p:cNvSpPr>
            <a:spLocks noGrp="1"/>
          </p:cNvSpPr>
          <p:nvPr>
            <p:ph type="title"/>
          </p:nvPr>
        </p:nvSpPr>
        <p:spPr>
          <a:xfrm>
            <a:off x="485774" y="310497"/>
            <a:ext cx="11296651" cy="1608138"/>
          </a:xfrm>
        </p:spPr>
        <p:txBody>
          <a:bodyPr vert="horz" lIns="91440" tIns="45720" rIns="91440" bIns="45720" rtlCol="0" anchor="b">
            <a:normAutofit/>
          </a:bodyPr>
          <a:lstStyle/>
          <a:p>
            <a:pPr algn="ctr" rtl="0"/>
            <a:r>
              <a:rPr lang="he-IL" sz="5400" dirty="0"/>
              <a:t>ניסיון לנבא את אורך המשחק ע"פ דירוג השחקנים</a:t>
            </a:r>
            <a:endParaRPr lang="en-US" sz="5400" dirty="0"/>
          </a:p>
        </p:txBody>
      </p:sp>
    </p:spTree>
    <p:extLst>
      <p:ext uri="{BB962C8B-B14F-4D97-AF65-F5344CB8AC3E}">
        <p14:creationId xmlns:p14="http://schemas.microsoft.com/office/powerpoint/2010/main" val="1648449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9E5AB74D-28F5-4F97-9C09-F3FC2591A6E3}"/>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rtl="0"/>
            <a:r>
              <a:rPr lang="he-IL" sz="5400" dirty="0">
                <a:solidFill>
                  <a:srgbClr val="FFFFFF"/>
                </a:solidFill>
              </a:rPr>
              <a:t>ניסיון לנבא ניצחון במשחק ע"פ דירוג</a:t>
            </a:r>
            <a:endParaRPr lang="en-US" sz="5400" dirty="0">
              <a:solidFill>
                <a:srgbClr val="FFFFFF"/>
              </a:solidFill>
            </a:endParaRPr>
          </a:p>
        </p:txBody>
      </p:sp>
      <p:cxnSp>
        <p:nvCxnSpPr>
          <p:cNvPr id="24" name="Straight Connector 2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תמונה 4">
            <a:extLst>
              <a:ext uri="{FF2B5EF4-FFF2-40B4-BE49-F238E27FC236}">
                <a16:creationId xmlns:a16="http://schemas.microsoft.com/office/drawing/2014/main" id="{027859A6-8C9A-49E2-BB30-6B8DAE7C24DA}"/>
              </a:ext>
            </a:extLst>
          </p:cNvPr>
          <p:cNvPicPr>
            <a:picLocks noChangeAspect="1"/>
          </p:cNvPicPr>
          <p:nvPr/>
        </p:nvPicPr>
        <p:blipFill rotWithShape="1">
          <a:blip r:embed="rId2"/>
          <a:srcRect t="19916" r="-2" b="19963"/>
          <a:stretch/>
        </p:blipFill>
        <p:spPr>
          <a:xfrm>
            <a:off x="291010" y="2596836"/>
            <a:ext cx="5683069" cy="3657600"/>
          </a:xfrm>
          <a:prstGeom prst="rect">
            <a:avLst/>
          </a:prstGeom>
        </p:spPr>
      </p:pic>
      <p:cxnSp>
        <p:nvCxnSpPr>
          <p:cNvPr id="26" name="Straight Connector 2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תמונה 6">
            <a:extLst>
              <a:ext uri="{FF2B5EF4-FFF2-40B4-BE49-F238E27FC236}">
                <a16:creationId xmlns:a16="http://schemas.microsoft.com/office/drawing/2014/main" id="{2B2B7097-8EC5-45F7-9739-F149AA9E4001}"/>
              </a:ext>
            </a:extLst>
          </p:cNvPr>
          <p:cNvPicPr>
            <a:picLocks noChangeAspect="1"/>
          </p:cNvPicPr>
          <p:nvPr/>
        </p:nvPicPr>
        <p:blipFill rotWithShape="1">
          <a:blip r:embed="rId3"/>
          <a:srcRect r="22811" b="-2"/>
          <a:stretch/>
        </p:blipFill>
        <p:spPr>
          <a:xfrm>
            <a:off x="6258478" y="2982916"/>
            <a:ext cx="5760738" cy="2738872"/>
          </a:xfrm>
          <a:prstGeom prst="rect">
            <a:avLst/>
          </a:prstGeom>
        </p:spPr>
      </p:pic>
    </p:spTree>
    <p:extLst>
      <p:ext uri="{BB962C8B-B14F-4D97-AF65-F5344CB8AC3E}">
        <p14:creationId xmlns:p14="http://schemas.microsoft.com/office/powerpoint/2010/main" val="4040055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34790F99-C881-47C9-B3DC-C959D4418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EED8D03E-F375-4E67-B932-FF9B007BB4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344152" y="387180"/>
            <a:ext cx="3850317" cy="6538623"/>
          </a:xfrm>
          <a:custGeom>
            <a:avLst/>
            <a:gdLst>
              <a:gd name="connsiteX0" fmla="*/ 0 w 3850317"/>
              <a:gd name="connsiteY0" fmla="*/ 0 h 5978116"/>
              <a:gd name="connsiteX1" fmla="*/ 3850317 w 3850317"/>
              <a:gd name="connsiteY1" fmla="*/ 0 h 5978116"/>
              <a:gd name="connsiteX2" fmla="*/ 3840373 w 3850317"/>
              <a:gd name="connsiteY2" fmla="*/ 258313 h 5978116"/>
              <a:gd name="connsiteX3" fmla="*/ 3755448 w 3850317"/>
              <a:gd name="connsiteY3" fmla="*/ 1537847 h 5978116"/>
              <a:gd name="connsiteX4" fmla="*/ 3150490 w 3850317"/>
              <a:gd name="connsiteY4" fmla="*/ 3989537 h 5978116"/>
              <a:gd name="connsiteX5" fmla="*/ 3089544 w 3850317"/>
              <a:gd name="connsiteY5" fmla="*/ 3606200 h 5978116"/>
              <a:gd name="connsiteX6" fmla="*/ 2922635 w 3850317"/>
              <a:gd name="connsiteY6" fmla="*/ 4519351 h 5978116"/>
              <a:gd name="connsiteX7" fmla="*/ 2904628 w 3850317"/>
              <a:gd name="connsiteY7" fmla="*/ 4466023 h 5978116"/>
              <a:gd name="connsiteX8" fmla="*/ 2825329 w 3850317"/>
              <a:gd name="connsiteY8" fmla="*/ 4562983 h 5978116"/>
              <a:gd name="connsiteX9" fmla="*/ 2695127 w 3850317"/>
              <a:gd name="connsiteY9" fmla="*/ 4973329 h 5978116"/>
              <a:gd name="connsiteX10" fmla="*/ 2501208 w 3850317"/>
              <a:gd name="connsiteY10" fmla="*/ 4457366 h 5978116"/>
              <a:gd name="connsiteX11" fmla="*/ 2209291 w 3850317"/>
              <a:gd name="connsiteY11" fmla="*/ 5028388 h 5978116"/>
              <a:gd name="connsiteX12" fmla="*/ 2135532 w 3850317"/>
              <a:gd name="connsiteY12" fmla="*/ 5321344 h 5978116"/>
              <a:gd name="connsiteX13" fmla="*/ 2009139 w 3850317"/>
              <a:gd name="connsiteY13" fmla="*/ 4714655 h 5978116"/>
              <a:gd name="connsiteX14" fmla="*/ 1918759 w 3850317"/>
              <a:gd name="connsiteY14" fmla="*/ 4486454 h 5978116"/>
              <a:gd name="connsiteX15" fmla="*/ 1800676 w 3850317"/>
              <a:gd name="connsiteY15" fmla="*/ 4608346 h 5978116"/>
              <a:gd name="connsiteX16" fmla="*/ 1614721 w 3850317"/>
              <a:gd name="connsiteY16" fmla="*/ 5319612 h 5978116"/>
              <a:gd name="connsiteX17" fmla="*/ 1530921 w 3850317"/>
              <a:gd name="connsiteY17" fmla="*/ 5433540 h 5978116"/>
              <a:gd name="connsiteX18" fmla="*/ 1569705 w 3850317"/>
              <a:gd name="connsiteY18" fmla="*/ 4803650 h 5978116"/>
              <a:gd name="connsiteX19" fmla="*/ 1517416 w 3850317"/>
              <a:gd name="connsiteY19" fmla="*/ 4640204 h 5978116"/>
              <a:gd name="connsiteX20" fmla="*/ 1425997 w 3850317"/>
              <a:gd name="connsiteY20" fmla="*/ 4800187 h 5978116"/>
              <a:gd name="connsiteX21" fmla="*/ 1348083 w 3850317"/>
              <a:gd name="connsiteY21" fmla="*/ 5363245 h 5978116"/>
              <a:gd name="connsiteX22" fmla="*/ 1200566 w 3850317"/>
              <a:gd name="connsiteY22" fmla="*/ 5526691 h 5978116"/>
              <a:gd name="connsiteX23" fmla="*/ 1027770 w 3850317"/>
              <a:gd name="connsiteY23" fmla="*/ 5803718 h 5978116"/>
              <a:gd name="connsiteX24" fmla="*/ 892373 w 3850317"/>
              <a:gd name="connsiteY24" fmla="*/ 5604950 h 5978116"/>
              <a:gd name="connsiteX25" fmla="*/ 681487 w 3850317"/>
              <a:gd name="connsiteY25" fmla="*/ 5914528 h 5978116"/>
              <a:gd name="connsiteX26" fmla="*/ 414155 w 3850317"/>
              <a:gd name="connsiteY26" fmla="*/ 5817569 h 5978116"/>
              <a:gd name="connsiteX27" fmla="*/ 360135 w 3850317"/>
              <a:gd name="connsiteY27" fmla="*/ 5287062 h 5978116"/>
              <a:gd name="connsiteX28" fmla="*/ 281875 w 3850317"/>
              <a:gd name="connsiteY28" fmla="*/ 4677256 h 5978116"/>
              <a:gd name="connsiteX29" fmla="*/ 237897 w 3850317"/>
              <a:gd name="connsiteY29" fmla="*/ 4207696 h 5978116"/>
              <a:gd name="connsiteX30" fmla="*/ 145093 w 3850317"/>
              <a:gd name="connsiteY30" fmla="*/ 3878379 h 5978116"/>
              <a:gd name="connsiteX31" fmla="*/ 72373 w 3850317"/>
              <a:gd name="connsiteY31" fmla="*/ 2447189 h 5978116"/>
              <a:gd name="connsiteX32" fmla="*/ 0 w 3850317"/>
              <a:gd name="connsiteY32" fmla="*/ 0 h 59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50317" h="5978116">
                <a:moveTo>
                  <a:pt x="0" y="0"/>
                </a:moveTo>
                <a:lnTo>
                  <a:pt x="3850317" y="0"/>
                </a:lnTo>
                <a:lnTo>
                  <a:pt x="3840373" y="258313"/>
                </a:lnTo>
                <a:cubicBezTo>
                  <a:pt x="3816350" y="852957"/>
                  <a:pt x="3786959" y="1372106"/>
                  <a:pt x="3755448" y="1537847"/>
                </a:cubicBezTo>
                <a:cubicBezTo>
                  <a:pt x="3300085" y="3936555"/>
                  <a:pt x="3150490" y="3989537"/>
                  <a:pt x="3150490" y="3989537"/>
                </a:cubicBezTo>
                <a:cubicBezTo>
                  <a:pt x="3150490" y="3989537"/>
                  <a:pt x="3124172" y="3732940"/>
                  <a:pt x="3089544" y="3606200"/>
                </a:cubicBezTo>
                <a:cubicBezTo>
                  <a:pt x="3082618" y="3784537"/>
                  <a:pt x="2946529" y="4491302"/>
                  <a:pt x="2922635" y="4519351"/>
                </a:cubicBezTo>
                <a:cubicBezTo>
                  <a:pt x="2916749" y="4502729"/>
                  <a:pt x="2910515" y="4484030"/>
                  <a:pt x="2904628" y="4466023"/>
                </a:cubicBezTo>
                <a:cubicBezTo>
                  <a:pt x="2884890" y="4501344"/>
                  <a:pt x="2859958" y="4534241"/>
                  <a:pt x="2825329" y="4562983"/>
                </a:cubicBezTo>
                <a:cubicBezTo>
                  <a:pt x="2706208" y="4662020"/>
                  <a:pt x="2743260" y="4833430"/>
                  <a:pt x="2695127" y="4973329"/>
                </a:cubicBezTo>
                <a:cubicBezTo>
                  <a:pt x="2446495" y="4877408"/>
                  <a:pt x="2545186" y="4641589"/>
                  <a:pt x="2501208" y="4457366"/>
                </a:cubicBezTo>
                <a:cubicBezTo>
                  <a:pt x="2341225" y="4936277"/>
                  <a:pt x="2267120" y="4837932"/>
                  <a:pt x="2209291" y="5028388"/>
                </a:cubicBezTo>
                <a:cubicBezTo>
                  <a:pt x="2137610" y="5264900"/>
                  <a:pt x="2135532" y="5321344"/>
                  <a:pt x="2135532" y="5321344"/>
                </a:cubicBezTo>
                <a:cubicBezTo>
                  <a:pt x="2004983" y="5137467"/>
                  <a:pt x="2054502" y="4933506"/>
                  <a:pt x="2009139" y="4714655"/>
                </a:cubicBezTo>
                <a:cubicBezTo>
                  <a:pt x="1956503" y="4642281"/>
                  <a:pt x="1932264" y="4565753"/>
                  <a:pt x="1918759" y="4486454"/>
                </a:cubicBezTo>
                <a:cubicBezTo>
                  <a:pt x="1889671" y="4439359"/>
                  <a:pt x="1848463" y="4656479"/>
                  <a:pt x="1800676" y="4608346"/>
                </a:cubicBezTo>
                <a:cubicBezTo>
                  <a:pt x="1760507" y="4832391"/>
                  <a:pt x="1681208" y="5047087"/>
                  <a:pt x="1614721" y="5319612"/>
                </a:cubicBezTo>
                <a:cubicBezTo>
                  <a:pt x="1580786" y="5457780"/>
                  <a:pt x="1530574" y="5446352"/>
                  <a:pt x="1530921" y="5433540"/>
                </a:cubicBezTo>
                <a:cubicBezTo>
                  <a:pt x="1532998" y="5109418"/>
                  <a:pt x="1600177" y="5128464"/>
                  <a:pt x="1569705" y="4803650"/>
                </a:cubicBezTo>
                <a:cubicBezTo>
                  <a:pt x="1566242" y="4746167"/>
                  <a:pt x="1596022" y="4651631"/>
                  <a:pt x="1517416" y="4640204"/>
                </a:cubicBezTo>
                <a:cubicBezTo>
                  <a:pt x="1415608" y="4628430"/>
                  <a:pt x="1436385" y="4747898"/>
                  <a:pt x="1425997" y="4800187"/>
                </a:cubicBezTo>
                <a:cubicBezTo>
                  <a:pt x="1389291" y="5009342"/>
                  <a:pt x="1370938" y="5149241"/>
                  <a:pt x="1348083" y="5363245"/>
                </a:cubicBezTo>
                <a:cubicBezTo>
                  <a:pt x="1336655" y="5453625"/>
                  <a:pt x="1352931" y="5563743"/>
                  <a:pt x="1200566" y="5526691"/>
                </a:cubicBezTo>
                <a:cubicBezTo>
                  <a:pt x="1051664" y="5551623"/>
                  <a:pt x="1099105" y="5719570"/>
                  <a:pt x="1027770" y="5803718"/>
                </a:cubicBezTo>
                <a:cubicBezTo>
                  <a:pt x="945009" y="5758701"/>
                  <a:pt x="1003184" y="5640964"/>
                  <a:pt x="892373" y="5604950"/>
                </a:cubicBezTo>
                <a:cubicBezTo>
                  <a:pt x="925963" y="5772552"/>
                  <a:pt x="680448" y="5747619"/>
                  <a:pt x="681487" y="5914528"/>
                </a:cubicBezTo>
                <a:cubicBezTo>
                  <a:pt x="534662" y="6049233"/>
                  <a:pt x="467137" y="5947425"/>
                  <a:pt x="414155" y="5817569"/>
                </a:cubicBezTo>
                <a:cubicBezTo>
                  <a:pt x="348015" y="5648929"/>
                  <a:pt x="370177" y="5468515"/>
                  <a:pt x="360135" y="5287062"/>
                </a:cubicBezTo>
                <a:cubicBezTo>
                  <a:pt x="338319" y="5059207"/>
                  <a:pt x="278758" y="4907881"/>
                  <a:pt x="281875" y="4677256"/>
                </a:cubicBezTo>
                <a:cubicBezTo>
                  <a:pt x="237204" y="4527316"/>
                  <a:pt x="250017" y="4367332"/>
                  <a:pt x="237897" y="4207696"/>
                </a:cubicBezTo>
                <a:cubicBezTo>
                  <a:pt x="210194" y="3969452"/>
                  <a:pt x="176258" y="4119047"/>
                  <a:pt x="145093" y="3878379"/>
                </a:cubicBezTo>
                <a:cubicBezTo>
                  <a:pt x="114274" y="3641175"/>
                  <a:pt x="72720" y="2448920"/>
                  <a:pt x="72373" y="2447189"/>
                </a:cubicBezTo>
                <a:cubicBezTo>
                  <a:pt x="72720" y="2447189"/>
                  <a:pt x="12120" y="1233809"/>
                  <a:pt x="0" y="0"/>
                </a:cubicBezTo>
                <a:close/>
              </a:path>
            </a:pathLst>
          </a:custGeom>
          <a:solidFill>
            <a:schemeClr val="bg2">
              <a:alpha val="50000"/>
            </a:schemeClr>
          </a:solidFill>
          <a:ln w="32707" cap="flat">
            <a:noFill/>
            <a:prstDash val="solid"/>
            <a:miter/>
          </a:ln>
        </p:spPr>
        <p:txBody>
          <a:bodyPr rtlCol="0" anchor="ctr"/>
          <a:lstStyle/>
          <a:p>
            <a:pPr defTabSz="457200"/>
            <a:endParaRPr lang="en-US"/>
          </a:p>
        </p:txBody>
      </p:sp>
      <p:sp>
        <p:nvSpPr>
          <p:cNvPr id="37" name="כותרת 1">
            <a:extLst>
              <a:ext uri="{FF2B5EF4-FFF2-40B4-BE49-F238E27FC236}">
                <a16:creationId xmlns:a16="http://schemas.microsoft.com/office/drawing/2014/main" id="{79590EA5-72DE-4285-9868-0C9FEA18D151}"/>
              </a:ext>
            </a:extLst>
          </p:cNvPr>
          <p:cNvSpPr>
            <a:spLocks noGrp="1"/>
          </p:cNvSpPr>
          <p:nvPr>
            <p:ph type="title"/>
          </p:nvPr>
        </p:nvSpPr>
        <p:spPr>
          <a:xfrm>
            <a:off x="3429000" y="-138871"/>
            <a:ext cx="9268512" cy="2009074"/>
          </a:xfrm>
        </p:spPr>
        <p:txBody>
          <a:bodyPr vert="horz" lIns="91440" tIns="45720" rIns="91440" bIns="45720" rtlCol="0" anchor="b">
            <a:normAutofit/>
          </a:bodyPr>
          <a:lstStyle/>
          <a:p>
            <a:pPr algn="ctr" rtl="0"/>
            <a:r>
              <a:rPr lang="en-US" sz="5400" dirty="0" err="1">
                <a:latin typeface="David" panose="020E0502060401010101" pitchFamily="34" charset="-79"/>
                <a:cs typeface="David" panose="020E0502060401010101" pitchFamily="34" charset="-79"/>
              </a:rPr>
              <a:t>ניסיון</a:t>
            </a:r>
            <a:r>
              <a:rPr lang="en-US" sz="5400" dirty="0">
                <a:latin typeface="David" panose="020E0502060401010101" pitchFamily="34" charset="-79"/>
                <a:cs typeface="David" panose="020E0502060401010101" pitchFamily="34" charset="-79"/>
              </a:rPr>
              <a:t> </a:t>
            </a:r>
            <a:r>
              <a:rPr lang="en-US" sz="5400" dirty="0" err="1">
                <a:latin typeface="David" panose="020E0502060401010101" pitchFamily="34" charset="-79"/>
                <a:cs typeface="David" panose="020E0502060401010101" pitchFamily="34" charset="-79"/>
              </a:rPr>
              <a:t>לנבא</a:t>
            </a:r>
            <a:r>
              <a:rPr lang="en-US" sz="5400" dirty="0">
                <a:latin typeface="David" panose="020E0502060401010101" pitchFamily="34" charset="-79"/>
                <a:cs typeface="David" panose="020E0502060401010101" pitchFamily="34" charset="-79"/>
              </a:rPr>
              <a:t> </a:t>
            </a:r>
            <a:r>
              <a:rPr lang="en-US" sz="5400" dirty="0" err="1">
                <a:latin typeface="David" panose="020E0502060401010101" pitchFamily="34" charset="-79"/>
                <a:cs typeface="David" panose="020E0502060401010101" pitchFamily="34" charset="-79"/>
              </a:rPr>
              <a:t>ניצחון</a:t>
            </a:r>
            <a:r>
              <a:rPr lang="en-US" sz="5400" dirty="0">
                <a:latin typeface="David" panose="020E0502060401010101" pitchFamily="34" charset="-79"/>
                <a:cs typeface="David" panose="020E0502060401010101" pitchFamily="34" charset="-79"/>
              </a:rPr>
              <a:t> </a:t>
            </a:r>
            <a:r>
              <a:rPr lang="en-US" sz="5400" dirty="0" err="1">
                <a:latin typeface="David" panose="020E0502060401010101" pitchFamily="34" charset="-79"/>
                <a:cs typeface="David" panose="020E0502060401010101" pitchFamily="34" charset="-79"/>
              </a:rPr>
              <a:t>במשחק</a:t>
            </a:r>
            <a:r>
              <a:rPr lang="en-US" sz="5400" dirty="0">
                <a:latin typeface="David" panose="020E0502060401010101" pitchFamily="34" charset="-79"/>
                <a:cs typeface="David" panose="020E0502060401010101" pitchFamily="34" charset="-79"/>
              </a:rPr>
              <a:t> </a:t>
            </a:r>
            <a:r>
              <a:rPr lang="he-IL" sz="5400" dirty="0">
                <a:latin typeface="David" panose="020E0502060401010101" pitchFamily="34" charset="-79"/>
                <a:cs typeface="David" panose="020E0502060401010101" pitchFamily="34" charset="-79"/>
              </a:rPr>
              <a:t>ע"פ</a:t>
            </a:r>
            <a:r>
              <a:rPr lang="en-US" sz="5400" dirty="0">
                <a:latin typeface="David" panose="020E0502060401010101" pitchFamily="34" charset="-79"/>
                <a:cs typeface="David" panose="020E0502060401010101" pitchFamily="34" charset="-79"/>
              </a:rPr>
              <a:t> </a:t>
            </a:r>
            <a:r>
              <a:rPr lang="en-US" sz="5400" dirty="0" err="1">
                <a:latin typeface="David" panose="020E0502060401010101" pitchFamily="34" charset="-79"/>
                <a:cs typeface="David" panose="020E0502060401010101" pitchFamily="34" charset="-79"/>
              </a:rPr>
              <a:t>הצעד</a:t>
            </a:r>
            <a:r>
              <a:rPr lang="en-US" sz="5400" dirty="0">
                <a:latin typeface="David" panose="020E0502060401010101" pitchFamily="34" charset="-79"/>
                <a:cs typeface="David" panose="020E0502060401010101" pitchFamily="34" charset="-79"/>
              </a:rPr>
              <a:t> </a:t>
            </a:r>
            <a:r>
              <a:rPr lang="en-US" sz="5400" dirty="0" err="1">
                <a:latin typeface="David" panose="020E0502060401010101" pitchFamily="34" charset="-79"/>
                <a:cs typeface="David" panose="020E0502060401010101" pitchFamily="34" charset="-79"/>
              </a:rPr>
              <a:t>הראשון</a:t>
            </a:r>
            <a:r>
              <a:rPr lang="en-US" sz="5400" dirty="0">
                <a:latin typeface="David" panose="020E0502060401010101" pitchFamily="34" charset="-79"/>
                <a:cs typeface="David" panose="020E0502060401010101" pitchFamily="34" charset="-79"/>
              </a:rPr>
              <a:t> </a:t>
            </a:r>
          </a:p>
        </p:txBody>
      </p:sp>
      <p:pic>
        <p:nvPicPr>
          <p:cNvPr id="5" name="תמונה 4">
            <a:extLst>
              <a:ext uri="{FF2B5EF4-FFF2-40B4-BE49-F238E27FC236}">
                <a16:creationId xmlns:a16="http://schemas.microsoft.com/office/drawing/2014/main" id="{3673073A-79E6-41D1-ACC9-EB0186878BDC}"/>
              </a:ext>
            </a:extLst>
          </p:cNvPr>
          <p:cNvPicPr>
            <a:picLocks noChangeAspect="1"/>
          </p:cNvPicPr>
          <p:nvPr/>
        </p:nvPicPr>
        <p:blipFill>
          <a:blip r:embed="rId2"/>
          <a:stretch>
            <a:fillRect/>
          </a:stretch>
        </p:blipFill>
        <p:spPr>
          <a:xfrm>
            <a:off x="6236479" y="2393928"/>
            <a:ext cx="5369678" cy="2550598"/>
          </a:xfrm>
          <a:prstGeom prst="rect">
            <a:avLst/>
          </a:prstGeom>
        </p:spPr>
      </p:pic>
      <p:pic>
        <p:nvPicPr>
          <p:cNvPr id="7" name="תמונה 6">
            <a:extLst>
              <a:ext uri="{FF2B5EF4-FFF2-40B4-BE49-F238E27FC236}">
                <a16:creationId xmlns:a16="http://schemas.microsoft.com/office/drawing/2014/main" id="{CC023486-1E71-4906-AD2E-0AAAD60618C0}"/>
              </a:ext>
            </a:extLst>
          </p:cNvPr>
          <p:cNvPicPr>
            <a:picLocks noChangeAspect="1"/>
          </p:cNvPicPr>
          <p:nvPr/>
        </p:nvPicPr>
        <p:blipFill>
          <a:blip r:embed="rId3"/>
          <a:stretch>
            <a:fillRect/>
          </a:stretch>
        </p:blipFill>
        <p:spPr>
          <a:xfrm>
            <a:off x="4943370" y="5350749"/>
            <a:ext cx="7248630" cy="1395359"/>
          </a:xfrm>
          <a:prstGeom prst="rect">
            <a:avLst/>
          </a:prstGeom>
        </p:spPr>
      </p:pic>
      <p:pic>
        <p:nvPicPr>
          <p:cNvPr id="12294" name="Picture 6" descr="Big Chesse GIFs - Get the best GIF on GIPHY">
            <a:extLst>
              <a:ext uri="{FF2B5EF4-FFF2-40B4-BE49-F238E27FC236}">
                <a16:creationId xmlns:a16="http://schemas.microsoft.com/office/drawing/2014/main" id="{B3F0C069-D9B8-4478-8D1E-194104B0A01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3048000"/>
            <a:ext cx="4572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113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מציין מיקום תוכן 4">
            <a:extLst>
              <a:ext uri="{FF2B5EF4-FFF2-40B4-BE49-F238E27FC236}">
                <a16:creationId xmlns:a16="http://schemas.microsoft.com/office/drawing/2014/main" id="{94E8BDBB-9924-453E-9A4D-C429FC2062F9}"/>
              </a:ext>
            </a:extLst>
          </p:cNvPr>
          <p:cNvPicPr>
            <a:picLocks noGrp="1" noChangeAspect="1"/>
          </p:cNvPicPr>
          <p:nvPr>
            <p:ph idx="1"/>
          </p:nvPr>
        </p:nvPicPr>
        <p:blipFill>
          <a:blip r:embed="rId2"/>
          <a:stretch>
            <a:fillRect/>
          </a:stretch>
        </p:blipFill>
        <p:spPr>
          <a:xfrm>
            <a:off x="4231005" y="275894"/>
            <a:ext cx="7610960" cy="3910026"/>
          </a:xfrm>
        </p:spPr>
      </p:pic>
      <p:pic>
        <p:nvPicPr>
          <p:cNvPr id="7" name="תמונה 6">
            <a:extLst>
              <a:ext uri="{FF2B5EF4-FFF2-40B4-BE49-F238E27FC236}">
                <a16:creationId xmlns:a16="http://schemas.microsoft.com/office/drawing/2014/main" id="{7173879B-6315-470E-A519-2BA3C9C62168}"/>
              </a:ext>
            </a:extLst>
          </p:cNvPr>
          <p:cNvPicPr>
            <a:picLocks noChangeAspect="1"/>
          </p:cNvPicPr>
          <p:nvPr/>
        </p:nvPicPr>
        <p:blipFill>
          <a:blip r:embed="rId3"/>
          <a:stretch>
            <a:fillRect/>
          </a:stretch>
        </p:blipFill>
        <p:spPr>
          <a:xfrm>
            <a:off x="4231005" y="4261386"/>
            <a:ext cx="7427912" cy="2393413"/>
          </a:xfrm>
          <a:prstGeom prst="rect">
            <a:avLst/>
          </a:prstGeom>
        </p:spPr>
      </p:pic>
      <p:sp>
        <p:nvSpPr>
          <p:cNvPr id="15" name="כותרת 1">
            <a:extLst>
              <a:ext uri="{FF2B5EF4-FFF2-40B4-BE49-F238E27FC236}">
                <a16:creationId xmlns:a16="http://schemas.microsoft.com/office/drawing/2014/main" id="{2D690DF7-FB7D-43DE-8E51-3D0DF4BC6924}"/>
              </a:ext>
            </a:extLst>
          </p:cNvPr>
          <p:cNvSpPr>
            <a:spLocks noGrp="1"/>
          </p:cNvSpPr>
          <p:nvPr>
            <p:ph type="title"/>
          </p:nvPr>
        </p:nvSpPr>
        <p:spPr>
          <a:xfrm>
            <a:off x="417914" y="1766275"/>
            <a:ext cx="3201988" cy="3387725"/>
          </a:xfrm>
        </p:spPr>
        <p:txBody>
          <a:bodyPr vert="horz" lIns="91440" tIns="45720" rIns="91440" bIns="45720" rtlCol="0" anchor="b">
            <a:normAutofit fontScale="90000"/>
          </a:bodyPr>
          <a:lstStyle/>
          <a:p>
            <a:pPr algn="ctr" rtl="0"/>
            <a:r>
              <a:rPr lang="he-IL" sz="5400" dirty="0">
                <a:solidFill>
                  <a:srgbClr val="FFFFFF"/>
                </a:solidFill>
              </a:rPr>
              <a:t>ניסיון לנבא באיזה אופן יסתיים המשחק ע"פ דירוג השחקנים</a:t>
            </a:r>
            <a:r>
              <a:rPr lang="en-US" sz="5400" dirty="0">
                <a:solidFill>
                  <a:srgbClr val="FFFFFF"/>
                </a:solidFill>
              </a:rPr>
              <a:t> </a:t>
            </a:r>
          </a:p>
        </p:txBody>
      </p:sp>
    </p:spTree>
    <p:extLst>
      <p:ext uri="{BB962C8B-B14F-4D97-AF65-F5344CB8AC3E}">
        <p14:creationId xmlns:p14="http://schemas.microsoft.com/office/powerpoint/2010/main" val="34949904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כותרת 1">
            <a:extLst>
              <a:ext uri="{FF2B5EF4-FFF2-40B4-BE49-F238E27FC236}">
                <a16:creationId xmlns:a16="http://schemas.microsoft.com/office/drawing/2014/main" id="{8EB0F1B9-126D-4C65-BE12-A348B66F619A}"/>
              </a:ext>
            </a:extLst>
          </p:cNvPr>
          <p:cNvSpPr>
            <a:spLocks noGrp="1"/>
          </p:cNvSpPr>
          <p:nvPr>
            <p:ph type="title"/>
          </p:nvPr>
        </p:nvSpPr>
        <p:spPr>
          <a:xfrm>
            <a:off x="640079" y="2053641"/>
            <a:ext cx="3669161" cy="2760098"/>
          </a:xfrm>
        </p:spPr>
        <p:txBody>
          <a:bodyPr>
            <a:normAutofit/>
          </a:bodyPr>
          <a:lstStyle/>
          <a:p>
            <a:pPr algn="ctr"/>
            <a:r>
              <a:rPr lang="en-US" dirty="0">
                <a:solidFill>
                  <a:srgbClr val="FFFFFF"/>
                </a:solidFill>
              </a:rPr>
              <a:t>WOW</a:t>
            </a:r>
            <a:endParaRPr lang="he-IL" dirty="0">
              <a:solidFill>
                <a:srgbClr val="FFFFFF"/>
              </a:solidFill>
            </a:endParaRPr>
          </a:p>
        </p:txBody>
      </p:sp>
      <p:pic>
        <p:nvPicPr>
          <p:cNvPr id="5" name="תמונה 4">
            <a:extLst>
              <a:ext uri="{FF2B5EF4-FFF2-40B4-BE49-F238E27FC236}">
                <a16:creationId xmlns:a16="http://schemas.microsoft.com/office/drawing/2014/main" id="{E1667919-FF74-4343-8DDB-C04BA5805B49}"/>
              </a:ext>
            </a:extLst>
          </p:cNvPr>
          <p:cNvPicPr>
            <a:picLocks noChangeAspect="1"/>
          </p:cNvPicPr>
          <p:nvPr/>
        </p:nvPicPr>
        <p:blipFill>
          <a:blip r:embed="rId3"/>
          <a:stretch>
            <a:fillRect/>
          </a:stretch>
        </p:blipFill>
        <p:spPr>
          <a:xfrm>
            <a:off x="6336705" y="247650"/>
            <a:ext cx="5600700" cy="6610350"/>
          </a:xfrm>
          <a:prstGeom prst="rect">
            <a:avLst/>
          </a:prstGeom>
        </p:spPr>
      </p:pic>
    </p:spTree>
    <p:extLst>
      <p:ext uri="{BB962C8B-B14F-4D97-AF65-F5344CB8AC3E}">
        <p14:creationId xmlns:p14="http://schemas.microsoft.com/office/powerpoint/2010/main" val="3302258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כותרת 1">
            <a:extLst>
              <a:ext uri="{FF2B5EF4-FFF2-40B4-BE49-F238E27FC236}">
                <a16:creationId xmlns:a16="http://schemas.microsoft.com/office/drawing/2014/main" id="{82F4E75C-9AE7-4AED-9D2C-6D1CE6BF24A4}"/>
              </a:ext>
            </a:extLst>
          </p:cNvPr>
          <p:cNvSpPr>
            <a:spLocks noGrp="1"/>
          </p:cNvSpPr>
          <p:nvPr>
            <p:ph type="title"/>
          </p:nvPr>
        </p:nvSpPr>
        <p:spPr>
          <a:xfrm>
            <a:off x="342900" y="0"/>
            <a:ext cx="3739341" cy="1330839"/>
          </a:xfrm>
        </p:spPr>
        <p:txBody>
          <a:bodyPr>
            <a:normAutofit/>
          </a:bodyPr>
          <a:lstStyle/>
          <a:p>
            <a:pPr algn="l"/>
            <a:r>
              <a:rPr lang="en-US" b="1" u="sng" dirty="0"/>
              <a:t>About Chess</a:t>
            </a:r>
            <a:endParaRPr lang="he-IL" b="1" u="sng" dirty="0"/>
          </a:p>
        </p:txBody>
      </p:sp>
      <p:sp>
        <p:nvSpPr>
          <p:cNvPr id="3" name="מציין מיקום תוכן 2">
            <a:extLst>
              <a:ext uri="{FF2B5EF4-FFF2-40B4-BE49-F238E27FC236}">
                <a16:creationId xmlns:a16="http://schemas.microsoft.com/office/drawing/2014/main" id="{8EE0E6E3-4261-4D70-BE8F-F28280D16B2D}"/>
              </a:ext>
            </a:extLst>
          </p:cNvPr>
          <p:cNvSpPr>
            <a:spLocks noGrp="1"/>
          </p:cNvSpPr>
          <p:nvPr>
            <p:ph idx="1"/>
          </p:nvPr>
        </p:nvSpPr>
        <p:spPr>
          <a:xfrm>
            <a:off x="-612024" y="1143001"/>
            <a:ext cx="4050549" cy="5495924"/>
          </a:xfrm>
        </p:spPr>
        <p:txBody>
          <a:bodyPr>
            <a:normAutofit fontScale="77500" lnSpcReduction="20000"/>
          </a:bodyPr>
          <a:lstStyle/>
          <a:p>
            <a:pPr lvl="2" algn="l" rtl="0">
              <a:lnSpc>
                <a:spcPct val="170000"/>
              </a:lnSpc>
              <a:buFont typeface="Wingdings" panose="05000000000000000000" pitchFamily="2" charset="2"/>
              <a:buChar char="Ø"/>
            </a:pPr>
            <a:r>
              <a:rPr lang="en-US" sz="2800" dirty="0"/>
              <a:t>A board game played by 2 people</a:t>
            </a:r>
          </a:p>
          <a:p>
            <a:pPr lvl="2" algn="l" rtl="0">
              <a:lnSpc>
                <a:spcPct val="170000"/>
              </a:lnSpc>
              <a:buFont typeface="Wingdings" panose="05000000000000000000" pitchFamily="2" charset="2"/>
              <a:buChar char="Ø"/>
            </a:pPr>
            <a:r>
              <a:rPr lang="en-US" sz="2800" dirty="0"/>
              <a:t>Each player controls an army of 16 pieces</a:t>
            </a:r>
          </a:p>
          <a:p>
            <a:pPr lvl="2" algn="l" rtl="0">
              <a:lnSpc>
                <a:spcPct val="170000"/>
              </a:lnSpc>
              <a:buFont typeface="Wingdings" panose="05000000000000000000" pitchFamily="2" charset="2"/>
              <a:buChar char="Ø"/>
            </a:pPr>
            <a:r>
              <a:rPr lang="en-US" sz="2800" dirty="0"/>
              <a:t>One army is black and the second white</a:t>
            </a:r>
          </a:p>
          <a:p>
            <a:pPr lvl="2" algn="l" rtl="0">
              <a:lnSpc>
                <a:spcPct val="170000"/>
              </a:lnSpc>
              <a:buFont typeface="Wingdings" panose="05000000000000000000" pitchFamily="2" charset="2"/>
              <a:buChar char="Ø"/>
            </a:pPr>
            <a:r>
              <a:rPr lang="en-US" sz="2800" dirty="0"/>
              <a:t>Each piece moves in a unique manner</a:t>
            </a:r>
          </a:p>
          <a:p>
            <a:pPr lvl="2" algn="l" rtl="0">
              <a:lnSpc>
                <a:spcPct val="170000"/>
              </a:lnSpc>
              <a:buFont typeface="Wingdings" panose="05000000000000000000" pitchFamily="2" charset="2"/>
              <a:buChar char="Ø"/>
            </a:pPr>
            <a:r>
              <a:rPr lang="en-US" sz="2800" dirty="0"/>
              <a:t>A game of strategy and concertation</a:t>
            </a:r>
            <a:endParaRPr lang="he-IL" sz="1700" dirty="0"/>
          </a:p>
        </p:txBody>
      </p:sp>
      <p:pic>
        <p:nvPicPr>
          <p:cNvPr id="4" name="Picture 2" descr="Chess GIF - Find on GIFER">
            <a:extLst>
              <a:ext uri="{FF2B5EF4-FFF2-40B4-BE49-F238E27FC236}">
                <a16:creationId xmlns:a16="http://schemas.microsoft.com/office/drawing/2014/main" id="{8F4259AB-55CD-4DDF-A910-49DA60E8A7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45457" y="1717431"/>
            <a:ext cx="6155141" cy="3446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803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60">
            <a:extLst>
              <a:ext uri="{FF2B5EF4-FFF2-40B4-BE49-F238E27FC236}">
                <a16:creationId xmlns:a16="http://schemas.microsoft.com/office/drawing/2014/main" id="{04695F26-39DB-450E-B464-9C76CD233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62">
            <a:extLst>
              <a:ext uri="{FF2B5EF4-FFF2-40B4-BE49-F238E27FC236}">
                <a16:creationId xmlns:a16="http://schemas.microsoft.com/office/drawing/2014/main" id="{2F42E55F-A297-474F-AF2D-6D3A15822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1" y="-1"/>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64">
            <a:extLst>
              <a:ext uri="{FF2B5EF4-FFF2-40B4-BE49-F238E27FC236}">
                <a16:creationId xmlns:a16="http://schemas.microsoft.com/office/drawing/2014/main" id="{972070F7-E065-4D60-8938-9FB8CDB8AC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179919" y="170310"/>
            <a:ext cx="2514948" cy="2174333"/>
            <a:chOff x="-305" y="-4155"/>
            <a:chExt cx="2514948" cy="2174333"/>
          </a:xfrm>
        </p:grpSpPr>
        <p:sp>
          <p:nvSpPr>
            <p:cNvPr id="66" name="Freeform: Shape 65">
              <a:extLst>
                <a:ext uri="{FF2B5EF4-FFF2-40B4-BE49-F238E27FC236}">
                  <a16:creationId xmlns:a16="http://schemas.microsoft.com/office/drawing/2014/main" id="{4F672C03-E63A-4F6B-96BD-0C4E3F1B8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66">
              <a:extLst>
                <a:ext uri="{FF2B5EF4-FFF2-40B4-BE49-F238E27FC236}">
                  <a16:creationId xmlns:a16="http://schemas.microsoft.com/office/drawing/2014/main" id="{9BB94CDF-5C33-4B0A-B53F-50762639C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a:extLst>
                <a:ext uri="{FF2B5EF4-FFF2-40B4-BE49-F238E27FC236}">
                  <a16:creationId xmlns:a16="http://schemas.microsoft.com/office/drawing/2014/main" id="{D3C92F9D-544D-4691-94A7-B937CF4BE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79" name="Freeform: Shape 68">
              <a:extLst>
                <a:ext uri="{FF2B5EF4-FFF2-40B4-BE49-F238E27FC236}">
                  <a16:creationId xmlns:a16="http://schemas.microsoft.com/office/drawing/2014/main" id="{DCA4DEE4-B7B4-47F4-A9C5-31AED8369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מציין מיקום תוכן 2">
            <a:extLst>
              <a:ext uri="{FF2B5EF4-FFF2-40B4-BE49-F238E27FC236}">
                <a16:creationId xmlns:a16="http://schemas.microsoft.com/office/drawing/2014/main" id="{701DC7AC-736B-434E-B0DA-DFE6350E45BA}"/>
              </a:ext>
            </a:extLst>
          </p:cNvPr>
          <p:cNvSpPr>
            <a:spLocks noGrp="1"/>
          </p:cNvSpPr>
          <p:nvPr>
            <p:ph idx="1"/>
          </p:nvPr>
        </p:nvSpPr>
        <p:spPr>
          <a:xfrm>
            <a:off x="102722" y="3241150"/>
            <a:ext cx="5029200" cy="3858915"/>
          </a:xfrm>
        </p:spPr>
        <p:txBody>
          <a:bodyPr anchor="ctr">
            <a:normAutofit/>
          </a:bodyPr>
          <a:lstStyle/>
          <a:p>
            <a:pPr marL="0" indent="0" algn="l">
              <a:buNone/>
            </a:pPr>
            <a:r>
              <a:rPr lang="en-US" sz="1800" dirty="0"/>
              <a:t>We can see the csv file that represents all the data collected, the player's name, the number of moves made in the game, what status the game ended, who won the game, the ranking of players playing, tracking players' steps, opening type and more.</a:t>
            </a:r>
            <a:endParaRPr lang="he-IL" sz="1800" dirty="0"/>
          </a:p>
        </p:txBody>
      </p:sp>
      <p:pic>
        <p:nvPicPr>
          <p:cNvPr id="9" name="תמונה 8">
            <a:extLst>
              <a:ext uri="{FF2B5EF4-FFF2-40B4-BE49-F238E27FC236}">
                <a16:creationId xmlns:a16="http://schemas.microsoft.com/office/drawing/2014/main" id="{B577CC93-C12D-47FE-B4A8-50C9912FF951}"/>
              </a:ext>
            </a:extLst>
          </p:cNvPr>
          <p:cNvPicPr>
            <a:picLocks noChangeAspect="1"/>
          </p:cNvPicPr>
          <p:nvPr/>
        </p:nvPicPr>
        <p:blipFill>
          <a:blip r:embed="rId2"/>
          <a:stretch>
            <a:fillRect/>
          </a:stretch>
        </p:blipFill>
        <p:spPr>
          <a:xfrm>
            <a:off x="4895242" y="152656"/>
            <a:ext cx="7194036" cy="3830824"/>
          </a:xfrm>
          <a:prstGeom prst="rect">
            <a:avLst/>
          </a:prstGeom>
        </p:spPr>
      </p:pic>
      <p:pic>
        <p:nvPicPr>
          <p:cNvPr id="13" name="תמונה 12">
            <a:extLst>
              <a:ext uri="{FF2B5EF4-FFF2-40B4-BE49-F238E27FC236}">
                <a16:creationId xmlns:a16="http://schemas.microsoft.com/office/drawing/2014/main" id="{B9CB9C31-75F5-4BB6-95B9-D3917FE89270}"/>
              </a:ext>
            </a:extLst>
          </p:cNvPr>
          <p:cNvPicPr>
            <a:picLocks noChangeAspect="1"/>
          </p:cNvPicPr>
          <p:nvPr/>
        </p:nvPicPr>
        <p:blipFill>
          <a:blip r:embed="rId3"/>
          <a:stretch>
            <a:fillRect/>
          </a:stretch>
        </p:blipFill>
        <p:spPr>
          <a:xfrm>
            <a:off x="6708066" y="4233607"/>
            <a:ext cx="5166360" cy="1614487"/>
          </a:xfrm>
          <a:prstGeom prst="rect">
            <a:avLst/>
          </a:prstGeom>
        </p:spPr>
      </p:pic>
    </p:spTree>
    <p:extLst>
      <p:ext uri="{BB962C8B-B14F-4D97-AF65-F5344CB8AC3E}">
        <p14:creationId xmlns:p14="http://schemas.microsoft.com/office/powerpoint/2010/main" val="1175826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9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תמונה 4">
            <a:extLst>
              <a:ext uri="{FF2B5EF4-FFF2-40B4-BE49-F238E27FC236}">
                <a16:creationId xmlns:a16="http://schemas.microsoft.com/office/drawing/2014/main" id="{792E925D-BA25-4E34-AFE7-65E6E85ED07D}"/>
              </a:ext>
            </a:extLst>
          </p:cNvPr>
          <p:cNvPicPr>
            <a:picLocks noChangeAspect="1"/>
          </p:cNvPicPr>
          <p:nvPr/>
        </p:nvPicPr>
        <p:blipFill>
          <a:blip r:embed="rId2"/>
          <a:stretch>
            <a:fillRect/>
          </a:stretch>
        </p:blipFill>
        <p:spPr>
          <a:xfrm>
            <a:off x="545169" y="643467"/>
            <a:ext cx="7605550" cy="5571066"/>
          </a:xfrm>
          <a:prstGeom prst="rect">
            <a:avLst/>
          </a:prstGeom>
        </p:spPr>
      </p:pic>
    </p:spTree>
    <p:extLst>
      <p:ext uri="{BB962C8B-B14F-4D97-AF65-F5344CB8AC3E}">
        <p14:creationId xmlns:p14="http://schemas.microsoft.com/office/powerpoint/2010/main" val="2759249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מציין מיקום תוכן 6">
            <a:extLst>
              <a:ext uri="{FF2B5EF4-FFF2-40B4-BE49-F238E27FC236}">
                <a16:creationId xmlns:a16="http://schemas.microsoft.com/office/drawing/2014/main" id="{9E372A38-45F1-4067-BE0B-B6F4173EA7B6}"/>
              </a:ext>
            </a:extLst>
          </p:cNvPr>
          <p:cNvPicPr>
            <a:picLocks noGrp="1" noChangeAspect="1"/>
          </p:cNvPicPr>
          <p:nvPr>
            <p:ph idx="1"/>
          </p:nvPr>
        </p:nvPicPr>
        <p:blipFill>
          <a:blip r:embed="rId2"/>
          <a:stretch>
            <a:fillRect/>
          </a:stretch>
        </p:blipFill>
        <p:spPr>
          <a:xfrm>
            <a:off x="1524000" y="457200"/>
            <a:ext cx="9143999" cy="5943600"/>
          </a:xfrm>
          <a:prstGeom prst="rect">
            <a:avLst/>
          </a:prstGeom>
        </p:spPr>
      </p:pic>
    </p:spTree>
    <p:extLst>
      <p:ext uri="{BB962C8B-B14F-4D97-AF65-F5344CB8AC3E}">
        <p14:creationId xmlns:p14="http://schemas.microsoft.com/office/powerpoint/2010/main" val="2302794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תמונה 6">
            <a:extLst>
              <a:ext uri="{FF2B5EF4-FFF2-40B4-BE49-F238E27FC236}">
                <a16:creationId xmlns:a16="http://schemas.microsoft.com/office/drawing/2014/main" id="{2B2BB46B-4770-4B97-8E2C-C78EECCC0ACB}"/>
              </a:ext>
            </a:extLst>
          </p:cNvPr>
          <p:cNvPicPr>
            <a:picLocks noChangeAspect="1"/>
          </p:cNvPicPr>
          <p:nvPr/>
        </p:nvPicPr>
        <p:blipFill>
          <a:blip r:embed="rId2"/>
          <a:stretch>
            <a:fillRect/>
          </a:stretch>
        </p:blipFill>
        <p:spPr>
          <a:xfrm>
            <a:off x="0" y="-91440"/>
            <a:ext cx="5781040" cy="6766560"/>
          </a:xfrm>
          <a:prstGeom prst="rect">
            <a:avLst/>
          </a:prstGeom>
        </p:spPr>
      </p:pic>
      <p:pic>
        <p:nvPicPr>
          <p:cNvPr id="7170" name="Picture 2" descr="שחמט - אפליקציות ב-Google Play">
            <a:extLst>
              <a:ext uri="{FF2B5EF4-FFF2-40B4-BE49-F238E27FC236}">
                <a16:creationId xmlns:a16="http://schemas.microsoft.com/office/drawing/2014/main" id="{4322B605-5BA2-45E2-9153-D51600D14B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83" b="-3"/>
          <a:stretch/>
        </p:blipFill>
        <p:spPr bwMode="auto">
          <a:xfrm>
            <a:off x="5090161" y="10"/>
            <a:ext cx="7101840" cy="6852984"/>
          </a:xfrm>
          <a:custGeom>
            <a:avLst/>
            <a:gdLst/>
            <a:ahLst/>
            <a:cxnLst/>
            <a:rect l="l" t="t" r="r" b="b"/>
            <a:pathLst>
              <a:path w="6401647" h="6852994">
                <a:moveTo>
                  <a:pt x="354282" y="0"/>
                </a:moveTo>
                <a:lnTo>
                  <a:pt x="6401647" y="0"/>
                </a:lnTo>
                <a:lnTo>
                  <a:pt x="6401647" y="6852994"/>
                </a:lnTo>
                <a:lnTo>
                  <a:pt x="0" y="6852994"/>
                </a:lnTo>
                <a:lnTo>
                  <a:pt x="0" y="6852993"/>
                </a:lnTo>
                <a:lnTo>
                  <a:pt x="3528116" y="685299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5677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1" name="Straight Connector 20">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3" name="מציין מיקום תוכן 2">
            <a:extLst>
              <a:ext uri="{FF2B5EF4-FFF2-40B4-BE49-F238E27FC236}">
                <a16:creationId xmlns:a16="http://schemas.microsoft.com/office/drawing/2014/main" id="{A335D7D6-FEA4-436B-A4CE-4B17339610E5}"/>
              </a:ext>
            </a:extLst>
          </p:cNvPr>
          <p:cNvSpPr>
            <a:spLocks noGrp="1"/>
          </p:cNvSpPr>
          <p:nvPr>
            <p:ph idx="1"/>
          </p:nvPr>
        </p:nvSpPr>
        <p:spPr>
          <a:xfrm>
            <a:off x="4945336" y="506727"/>
            <a:ext cx="6609921" cy="1526741"/>
          </a:xfrm>
        </p:spPr>
        <p:txBody>
          <a:bodyPr anchor="ctr">
            <a:normAutofit/>
          </a:bodyPr>
          <a:lstStyle/>
          <a:p>
            <a:pPr marL="0" indent="0" rtl="0">
              <a:buNone/>
            </a:pPr>
            <a:r>
              <a:rPr lang="en-US" sz="2200">
                <a:solidFill>
                  <a:schemeClr val="bg1"/>
                </a:solidFill>
              </a:rPr>
              <a:t>The purpose of the turns_categorial function is to divide the ranges by the number of steps performed in the game. I will make the division in jumps of 10, everything over 100 will be concentrated in one column.</a:t>
            </a:r>
          </a:p>
          <a:p>
            <a:endParaRPr lang="he-IL" sz="2200">
              <a:solidFill>
                <a:schemeClr val="bg1"/>
              </a:solidFill>
            </a:endParaRPr>
          </a:p>
        </p:txBody>
      </p:sp>
      <p:pic>
        <p:nvPicPr>
          <p:cNvPr id="5" name="תמונה 4">
            <a:extLst>
              <a:ext uri="{FF2B5EF4-FFF2-40B4-BE49-F238E27FC236}">
                <a16:creationId xmlns:a16="http://schemas.microsoft.com/office/drawing/2014/main" id="{8012C552-F189-4CD6-9F53-F10722D689FB}"/>
              </a:ext>
            </a:extLst>
          </p:cNvPr>
          <p:cNvPicPr>
            <a:picLocks noChangeAspect="1"/>
          </p:cNvPicPr>
          <p:nvPr/>
        </p:nvPicPr>
        <p:blipFill rotWithShape="1">
          <a:blip r:embed="rId2"/>
          <a:srcRect r="19909" b="2"/>
          <a:stretch/>
        </p:blipFill>
        <p:spPr>
          <a:xfrm>
            <a:off x="393308" y="2524281"/>
            <a:ext cx="5559480" cy="3748308"/>
          </a:xfrm>
          <a:prstGeom prst="rect">
            <a:avLst/>
          </a:prstGeom>
        </p:spPr>
      </p:pic>
      <p:pic>
        <p:nvPicPr>
          <p:cNvPr id="11" name="Picture 2">
            <a:extLst>
              <a:ext uri="{FF2B5EF4-FFF2-40B4-BE49-F238E27FC236}">
                <a16:creationId xmlns:a16="http://schemas.microsoft.com/office/drawing/2014/main" id="{099A5326-2F4D-4E8D-82D3-3E5D28886F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52" t="22612" r="1504" b="1698"/>
          <a:stretch/>
        </p:blipFill>
        <p:spPr bwMode="auto">
          <a:xfrm>
            <a:off x="6251736" y="2775094"/>
            <a:ext cx="5546955" cy="3254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7877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04A62FA2-35EA-4A1D-9798-4D3229C40AEE}"/>
              </a:ext>
            </a:extLst>
          </p:cNvPr>
          <p:cNvSpPr>
            <a:spLocks noGrp="1"/>
          </p:cNvSpPr>
          <p:nvPr>
            <p:ph idx="1"/>
          </p:nvPr>
        </p:nvSpPr>
        <p:spPr>
          <a:xfrm>
            <a:off x="4864100" y="319278"/>
            <a:ext cx="6675627" cy="1605083"/>
          </a:xfrm>
        </p:spPr>
        <p:txBody>
          <a:bodyPr anchor="ctr">
            <a:normAutofit/>
          </a:bodyPr>
          <a:lstStyle/>
          <a:p>
            <a:pPr marL="0" indent="0" rtl="0">
              <a:buNone/>
            </a:pPr>
            <a:r>
              <a:rPr lang="en-US" sz="2000"/>
              <a:t>The purpose of turns_winner function is to perform crosstabulation between the range of steps and victory. </a:t>
            </a:r>
            <a:br>
              <a:rPr lang="en-US" sz="2000"/>
            </a:br>
            <a:r>
              <a:rPr lang="en-US" sz="2000"/>
              <a:t>It is important to note that in the beginning when the number of steps is small the profit will be for the white player.</a:t>
            </a:r>
            <a:endParaRPr lang="he-IL" sz="2000"/>
          </a:p>
        </p:txBody>
      </p:sp>
      <p:sp>
        <p:nvSpPr>
          <p:cNvPr id="19" name="Rectangle 18">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ounded Rectangle 26">
            <a:extLst>
              <a:ext uri="{FF2B5EF4-FFF2-40B4-BE49-F238E27FC236}">
                <a16:creationId xmlns:a16="http://schemas.microsoft.com/office/drawing/2014/main" id="{1B10F861-B8F1-49C7-BD58-EAB20CEE7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תמונה 4">
            <a:extLst>
              <a:ext uri="{FF2B5EF4-FFF2-40B4-BE49-F238E27FC236}">
                <a16:creationId xmlns:a16="http://schemas.microsoft.com/office/drawing/2014/main" id="{F9DC747A-F400-4338-879D-4EA413FE3B7F}"/>
              </a:ext>
            </a:extLst>
          </p:cNvPr>
          <p:cNvPicPr>
            <a:picLocks noChangeAspect="1"/>
          </p:cNvPicPr>
          <p:nvPr/>
        </p:nvPicPr>
        <p:blipFill rotWithShape="1">
          <a:blip r:embed="rId2"/>
          <a:srcRect r="4541" b="1"/>
          <a:stretch/>
        </p:blipFill>
        <p:spPr>
          <a:xfrm>
            <a:off x="1223870" y="2742397"/>
            <a:ext cx="3808956" cy="3291840"/>
          </a:xfrm>
          <a:prstGeom prst="rect">
            <a:avLst/>
          </a:prstGeom>
        </p:spPr>
      </p:pic>
      <p:sp>
        <p:nvSpPr>
          <p:cNvPr id="23" name="Rounded Rectangle 16">
            <a:extLst>
              <a:ext uri="{FF2B5EF4-FFF2-40B4-BE49-F238E27FC236}">
                <a16:creationId xmlns:a16="http://schemas.microsoft.com/office/drawing/2014/main" id="{61F6E425-22AB-4DA2-8FAC-58ADB58E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6" descr="שחמט באנגלית ספרים – Isfpa">
            <a:extLst>
              <a:ext uri="{FF2B5EF4-FFF2-40B4-BE49-F238E27FC236}">
                <a16:creationId xmlns:a16="http://schemas.microsoft.com/office/drawing/2014/main" id="{64533AF5-9943-4BCC-906A-BE533DF350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535"/>
          <a:stretch/>
        </p:blipFill>
        <p:spPr bwMode="auto">
          <a:xfrm>
            <a:off x="6576484" y="3325487"/>
            <a:ext cx="4974336" cy="2125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66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6BF4F81-CE79-4A24-860D-9959FF716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522810" y="484632"/>
            <a:ext cx="4189913" cy="5852642"/>
          </a:xfrm>
          <a:prstGeom prst="rect">
            <a:avLst/>
          </a:prstGeom>
          <a:solidFill>
            <a:schemeClr val="bg2"/>
          </a:solidFill>
          <a:ln w="127000" cap="sq" cmpd="thinThick">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מציין מיקום תוכן 2">
            <a:extLst>
              <a:ext uri="{FF2B5EF4-FFF2-40B4-BE49-F238E27FC236}">
                <a16:creationId xmlns:a16="http://schemas.microsoft.com/office/drawing/2014/main" id="{5A434BED-7AAD-4E9E-90C2-8654222388EF}"/>
              </a:ext>
            </a:extLst>
          </p:cNvPr>
          <p:cNvSpPr>
            <a:spLocks noGrp="1"/>
          </p:cNvSpPr>
          <p:nvPr>
            <p:ph idx="1"/>
          </p:nvPr>
        </p:nvSpPr>
        <p:spPr>
          <a:xfrm>
            <a:off x="7742831" y="894079"/>
            <a:ext cx="3738780" cy="5282883"/>
          </a:xfrm>
        </p:spPr>
        <p:txBody>
          <a:bodyPr>
            <a:normAutofit/>
          </a:bodyPr>
          <a:lstStyle/>
          <a:p>
            <a:pPr marL="0" indent="0" algn="l" rtl="0">
              <a:buNone/>
            </a:pPr>
            <a:r>
              <a:rPr lang="en-US" sz="2000" dirty="0"/>
              <a:t>The graph describes the categories we have (11 in total)</a:t>
            </a:r>
          </a:p>
          <a:p>
            <a:pPr marL="0" indent="0" algn="l" rtl="0">
              <a:buNone/>
            </a:pPr>
            <a:r>
              <a:rPr lang="en-US" sz="2000" dirty="0"/>
              <a:t>The graph shows 11 columns, each with 3 colors - green, red and blue.</a:t>
            </a:r>
          </a:p>
          <a:p>
            <a:pPr marL="0" indent="0" algn="l" rtl="0">
              <a:buNone/>
            </a:pPr>
            <a:r>
              <a:rPr lang="en-US" sz="2000" dirty="0"/>
              <a:t>Green color - describes a victory for the black player.</a:t>
            </a:r>
          </a:p>
          <a:p>
            <a:pPr marL="0" indent="0" algn="l" rtl="0">
              <a:buNone/>
            </a:pPr>
            <a:r>
              <a:rPr lang="en-US" sz="2000" dirty="0"/>
              <a:t>Blue color - describes a victory for the white player.</a:t>
            </a:r>
          </a:p>
          <a:p>
            <a:pPr marL="0" indent="0" algn="l" rtl="0">
              <a:buNone/>
            </a:pPr>
            <a:r>
              <a:rPr lang="en-US" sz="2000" dirty="0"/>
              <a:t>Red color - describes that the game ends in a draw.</a:t>
            </a:r>
          </a:p>
          <a:p>
            <a:pPr marL="0" indent="0" algn="l" rtl="0">
              <a:buNone/>
            </a:pPr>
            <a:endParaRPr lang="en-US" sz="2000" dirty="0"/>
          </a:p>
          <a:p>
            <a:pPr marL="0" indent="0" algn="r">
              <a:buNone/>
            </a:pPr>
            <a:r>
              <a:rPr lang="he-IL" sz="2000" dirty="0"/>
              <a:t>ציר </a:t>
            </a:r>
            <a:r>
              <a:rPr lang="en-US" sz="2000" dirty="0"/>
              <a:t>X </a:t>
            </a:r>
            <a:r>
              <a:rPr lang="he-IL" sz="2000" dirty="0"/>
              <a:t> מייצג את כמות המשחקים.</a:t>
            </a:r>
            <a:endParaRPr lang="en-US" sz="2000" dirty="0"/>
          </a:p>
          <a:p>
            <a:pPr marL="0" indent="0" algn="r">
              <a:buNone/>
            </a:pPr>
            <a:r>
              <a:rPr lang="he-IL" sz="2000" dirty="0"/>
              <a:t>ציר </a:t>
            </a:r>
            <a:r>
              <a:rPr lang="en-US" sz="2000" dirty="0"/>
              <a:t>Y</a:t>
            </a:r>
            <a:r>
              <a:rPr lang="he-IL" sz="2000" dirty="0"/>
              <a:t> מייצג קטגוריות של מספר הצעדים= טווחים.</a:t>
            </a:r>
            <a:endParaRPr lang="en-US" sz="2000" dirty="0"/>
          </a:p>
        </p:txBody>
      </p:sp>
      <p:pic>
        <p:nvPicPr>
          <p:cNvPr id="5" name="תמונה 4">
            <a:extLst>
              <a:ext uri="{FF2B5EF4-FFF2-40B4-BE49-F238E27FC236}">
                <a16:creationId xmlns:a16="http://schemas.microsoft.com/office/drawing/2014/main" id="{DB34B01D-97B3-41EA-B62C-91977B164C52}"/>
              </a:ext>
            </a:extLst>
          </p:cNvPr>
          <p:cNvPicPr>
            <a:picLocks noChangeAspect="1"/>
          </p:cNvPicPr>
          <p:nvPr/>
        </p:nvPicPr>
        <p:blipFill rotWithShape="1">
          <a:blip r:embed="rId2"/>
          <a:srcRect l="11671" r="7505" b="-1"/>
          <a:stretch/>
        </p:blipFill>
        <p:spPr>
          <a:xfrm>
            <a:off x="479278" y="484633"/>
            <a:ext cx="6542215" cy="5888736"/>
          </a:xfrm>
          <a:prstGeom prst="rect">
            <a:avLst/>
          </a:prstGeom>
        </p:spPr>
      </p:pic>
    </p:spTree>
    <p:extLst>
      <p:ext uri="{BB962C8B-B14F-4D97-AF65-F5344CB8AC3E}">
        <p14:creationId xmlns:p14="http://schemas.microsoft.com/office/powerpoint/2010/main" val="404476111"/>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7505</TotalTime>
  <Words>353</Words>
  <Application>Microsoft Office PowerPoint</Application>
  <PresentationFormat>מסך רחב</PresentationFormat>
  <Paragraphs>27</Paragraphs>
  <Slides>15</Slides>
  <Notes>0</Notes>
  <HiddenSlides>0</HiddenSlides>
  <MMClips>0</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15</vt:i4>
      </vt:variant>
    </vt:vector>
  </HeadingPairs>
  <TitlesOfParts>
    <vt:vector size="21" baseType="lpstr">
      <vt:lpstr>Arial</vt:lpstr>
      <vt:lpstr>Calibri</vt:lpstr>
      <vt:lpstr>Calibri Light</vt:lpstr>
      <vt:lpstr>David</vt:lpstr>
      <vt:lpstr>Wingdings</vt:lpstr>
      <vt:lpstr>ערכת נושא Office</vt:lpstr>
      <vt:lpstr>Data science project   Chess game</vt:lpstr>
      <vt:lpstr>About Chess</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ניסיון לנבא את אורך המשחק ע"פ דירוג השחקנים</vt:lpstr>
      <vt:lpstr>ניסיון לנבא ניצחון במשחק ע"פ דירוג</vt:lpstr>
      <vt:lpstr>ניסיון לנבא ניצחון במשחק ע"פ הצעד הראשון </vt:lpstr>
      <vt:lpstr>ניסיון לנבא באיזה אופן יסתיים המשחק ע"פ דירוג השחקנים </vt:lpstr>
      <vt:lpstr>WOW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project  Chess game</dc:title>
  <dc:creator>הילה מתוק</dc:creator>
  <cp:lastModifiedBy>הילה מתוק</cp:lastModifiedBy>
  <cp:revision>25</cp:revision>
  <dcterms:created xsi:type="dcterms:W3CDTF">2021-06-19T10:10:22Z</dcterms:created>
  <dcterms:modified xsi:type="dcterms:W3CDTF">2021-06-25T08:51:10Z</dcterms:modified>
</cp:coreProperties>
</file>